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  <p:sldMasterId id="2147484608" r:id="rId5"/>
    <p:sldMasterId id="2147484611" r:id="rId6"/>
  </p:sldMasterIdLst>
  <p:notesMasterIdLst>
    <p:notesMasterId r:id="rId37"/>
  </p:notesMasterIdLst>
  <p:handoutMasterIdLst>
    <p:handoutMasterId r:id="rId38"/>
  </p:handoutMasterIdLst>
  <p:sldIdLst>
    <p:sldId id="1678" r:id="rId7"/>
    <p:sldId id="1696" r:id="rId8"/>
    <p:sldId id="1695" r:id="rId9"/>
    <p:sldId id="1685" r:id="rId10"/>
    <p:sldId id="1694" r:id="rId11"/>
    <p:sldId id="1701" r:id="rId12"/>
    <p:sldId id="1704" r:id="rId13"/>
    <p:sldId id="1705" r:id="rId14"/>
    <p:sldId id="1706" r:id="rId15"/>
    <p:sldId id="1702" r:id="rId16"/>
    <p:sldId id="1698" r:id="rId17"/>
    <p:sldId id="1699" r:id="rId18"/>
    <p:sldId id="1707" r:id="rId19"/>
    <p:sldId id="1708" r:id="rId20"/>
    <p:sldId id="1700" r:id="rId21"/>
    <p:sldId id="1697" r:id="rId22"/>
    <p:sldId id="1687" r:id="rId23"/>
    <p:sldId id="1689" r:id="rId24"/>
    <p:sldId id="1688" r:id="rId25"/>
    <p:sldId id="1686" r:id="rId26"/>
    <p:sldId id="1690" r:id="rId27"/>
    <p:sldId id="1680" r:id="rId28"/>
    <p:sldId id="1681" r:id="rId29"/>
    <p:sldId id="1684" r:id="rId30"/>
    <p:sldId id="1691" r:id="rId31"/>
    <p:sldId id="1692" r:id="rId32"/>
    <p:sldId id="1693" r:id="rId33"/>
    <p:sldId id="1683" r:id="rId34"/>
    <p:sldId id="1703" r:id="rId35"/>
    <p:sldId id="1598" r:id="rId3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290A1E8-AFB8-3548-8B68-764E854A696A}">
          <p14:sldIdLst>
            <p14:sldId id="1678"/>
          </p14:sldIdLst>
        </p14:section>
        <p14:section name="Text layouts" id="{40B2B39E-9CDC-46B4-8BD3-EC8784DB9ACA}">
          <p14:sldIdLst>
            <p14:sldId id="1696"/>
            <p14:sldId id="1695"/>
            <p14:sldId id="1685"/>
            <p14:sldId id="1694"/>
            <p14:sldId id="1701"/>
            <p14:sldId id="1704"/>
            <p14:sldId id="1705"/>
            <p14:sldId id="1706"/>
            <p14:sldId id="1702"/>
            <p14:sldId id="1698"/>
            <p14:sldId id="1699"/>
            <p14:sldId id="1707"/>
            <p14:sldId id="1708"/>
            <p14:sldId id="1700"/>
            <p14:sldId id="1697"/>
            <p14:sldId id="1687"/>
            <p14:sldId id="1689"/>
            <p14:sldId id="1688"/>
            <p14:sldId id="1686"/>
            <p14:sldId id="1690"/>
            <p14:sldId id="1680"/>
            <p14:sldId id="1681"/>
            <p14:sldId id="1684"/>
            <p14:sldId id="1691"/>
            <p14:sldId id="1692"/>
            <p14:sldId id="1693"/>
            <p14:sldId id="1683"/>
            <p14:sldId id="1703"/>
          </p14:sldIdLst>
        </p14:section>
        <p14:section name="Closing Section" id="{82884CC8-64E1-4CFE-9ADB-320B37E0B1C6}">
          <p14:sldIdLst>
            <p14:sldId id="15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David Burg" initials="DB" lastIdx="1" clrIdx="5">
    <p:extLst>
      <p:ext uri="{19B8F6BF-5375-455C-9EA6-DF929625EA0E}">
        <p15:presenceInfo xmlns:p15="http://schemas.microsoft.com/office/powerpoint/2012/main" userId="S::daviburg@ntdev.microsoft.com::28a17341-28b1-4477-81d1-0edb5bbff5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000000"/>
    <a:srgbClr val="FFFFFF"/>
    <a:srgbClr val="EBEBEB"/>
    <a:srgbClr val="3C3C41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1F0F9-9504-4A4E-9B48-75B53B98013F}" v="171" dt="2019-11-06T22:39:19.1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6161" autoAdjust="0"/>
  </p:normalViewPr>
  <p:slideViewPr>
    <p:cSldViewPr snapToGrid="0">
      <p:cViewPr varScale="1">
        <p:scale>
          <a:sx n="84" d="100"/>
          <a:sy n="84" d="100"/>
        </p:scale>
        <p:origin x="126" y="5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91" d="100"/>
          <a:sy n="191" d="100"/>
        </p:scale>
        <p:origin x="150" y="15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Burg" userId="28a17341-28b1-4477-81d1-0edb5bbff551" providerId="ADAL" clId="{8C31F0F9-9504-4A4E-9B48-75B53B98013F}"/>
    <pc:docChg chg="undo redo custSel addSld delSld modSld delSection modSection">
      <pc:chgData name="David Burg" userId="28a17341-28b1-4477-81d1-0edb5bbff551" providerId="ADAL" clId="{8C31F0F9-9504-4A4E-9B48-75B53B98013F}" dt="2019-11-06T22:39:26.984" v="2366" actId="1076"/>
      <pc:docMkLst>
        <pc:docMk/>
      </pc:docMkLst>
      <pc:sldChg chg="del">
        <pc:chgData name="David Burg" userId="28a17341-28b1-4477-81d1-0edb5bbff551" providerId="ADAL" clId="{8C31F0F9-9504-4A4E-9B48-75B53B98013F}" dt="2019-11-06T21:52:22.719" v="131" actId="2696"/>
        <pc:sldMkLst>
          <pc:docMk/>
          <pc:sldMk cId="1300041207" sldId="1658"/>
        </pc:sldMkLst>
      </pc:sldChg>
      <pc:sldChg chg="del">
        <pc:chgData name="David Burg" userId="28a17341-28b1-4477-81d1-0edb5bbff551" providerId="ADAL" clId="{8C31F0F9-9504-4A4E-9B48-75B53B98013F}" dt="2019-11-06T21:52:06.420" v="128" actId="2696"/>
        <pc:sldMkLst>
          <pc:docMk/>
          <pc:sldMk cId="4159571050" sldId="1671"/>
        </pc:sldMkLst>
      </pc:sldChg>
      <pc:sldChg chg="del">
        <pc:chgData name="David Burg" userId="28a17341-28b1-4477-81d1-0edb5bbff551" providerId="ADAL" clId="{8C31F0F9-9504-4A4E-9B48-75B53B98013F}" dt="2019-11-06T21:52:08.537" v="129" actId="2696"/>
        <pc:sldMkLst>
          <pc:docMk/>
          <pc:sldMk cId="1484408159" sldId="1672"/>
        </pc:sldMkLst>
      </pc:sldChg>
      <pc:sldChg chg="modSp">
        <pc:chgData name="David Burg" userId="28a17341-28b1-4477-81d1-0edb5bbff551" providerId="ADAL" clId="{8C31F0F9-9504-4A4E-9B48-75B53B98013F}" dt="2019-11-06T22:08:40.282" v="481" actId="20577"/>
        <pc:sldMkLst>
          <pc:docMk/>
          <pc:sldMk cId="1980642921" sldId="1690"/>
        </pc:sldMkLst>
        <pc:spChg chg="mod">
          <ac:chgData name="David Burg" userId="28a17341-28b1-4477-81d1-0edb5bbff551" providerId="ADAL" clId="{8C31F0F9-9504-4A4E-9B48-75B53B98013F}" dt="2019-11-06T22:08:40.282" v="481" actId="20577"/>
          <ac:spMkLst>
            <pc:docMk/>
            <pc:sldMk cId="1980642921" sldId="1690"/>
            <ac:spMk id="2" creationId="{D2542854-46B9-3C46-86ED-051FEA185446}"/>
          </ac:spMkLst>
        </pc:spChg>
      </pc:sldChg>
      <pc:sldChg chg="addSp modSp">
        <pc:chgData name="David Burg" userId="28a17341-28b1-4477-81d1-0edb5bbff551" providerId="ADAL" clId="{8C31F0F9-9504-4A4E-9B48-75B53B98013F}" dt="2019-11-06T22:36:14.919" v="2070" actId="14100"/>
        <pc:sldMkLst>
          <pc:docMk/>
          <pc:sldMk cId="3305121256" sldId="1699"/>
        </pc:sldMkLst>
        <pc:spChg chg="mod">
          <ac:chgData name="David Burg" userId="28a17341-28b1-4477-81d1-0edb5bbff551" providerId="ADAL" clId="{8C31F0F9-9504-4A4E-9B48-75B53B98013F}" dt="2019-11-06T22:31:57.094" v="1577"/>
          <ac:spMkLst>
            <pc:docMk/>
            <pc:sldMk cId="3305121256" sldId="1699"/>
            <ac:spMk id="3" creationId="{DA1B796E-5883-4974-A59F-19CF51E878E5}"/>
          </ac:spMkLst>
        </pc:spChg>
        <pc:spChg chg="mod">
          <ac:chgData name="David Burg" userId="28a17341-28b1-4477-81d1-0edb5bbff551" providerId="ADAL" clId="{8C31F0F9-9504-4A4E-9B48-75B53B98013F}" dt="2019-11-06T22:36:09.051" v="2069" actId="14100"/>
          <ac:spMkLst>
            <pc:docMk/>
            <pc:sldMk cId="3305121256" sldId="1699"/>
            <ac:spMk id="10" creationId="{61E21EB9-4DE8-4A6C-A7D5-CFCCB4987868}"/>
          </ac:spMkLst>
        </pc:spChg>
        <pc:spChg chg="mod">
          <ac:chgData name="David Burg" userId="28a17341-28b1-4477-81d1-0edb5bbff551" providerId="ADAL" clId="{8C31F0F9-9504-4A4E-9B48-75B53B98013F}" dt="2019-11-06T22:35:03.838" v="1918" actId="20577"/>
          <ac:spMkLst>
            <pc:docMk/>
            <pc:sldMk cId="3305121256" sldId="1699"/>
            <ac:spMk id="11" creationId="{D94D8C3B-DCA9-4B48-8CB6-244F439B46AE}"/>
          </ac:spMkLst>
        </pc:spChg>
        <pc:spChg chg="add mod">
          <ac:chgData name="David Burg" userId="28a17341-28b1-4477-81d1-0edb5bbff551" providerId="ADAL" clId="{8C31F0F9-9504-4A4E-9B48-75B53B98013F}" dt="2019-11-06T22:35:07.242" v="1919" actId="1076"/>
          <ac:spMkLst>
            <pc:docMk/>
            <pc:sldMk cId="3305121256" sldId="1699"/>
            <ac:spMk id="14" creationId="{7222AAAF-6022-4500-8307-7F34D044F84D}"/>
          </ac:spMkLst>
        </pc:spChg>
        <pc:cxnChg chg="mod">
          <ac:chgData name="David Burg" userId="28a17341-28b1-4477-81d1-0edb5bbff551" providerId="ADAL" clId="{8C31F0F9-9504-4A4E-9B48-75B53B98013F}" dt="2019-11-06T22:35:59.407" v="2067" actId="14100"/>
          <ac:cxnSpMkLst>
            <pc:docMk/>
            <pc:sldMk cId="3305121256" sldId="1699"/>
            <ac:cxnSpMk id="5" creationId="{5284C360-405E-402F-B79B-E76004029D56}"/>
          </ac:cxnSpMkLst>
        </pc:cxnChg>
        <pc:cxnChg chg="mod">
          <ac:chgData name="David Burg" userId="28a17341-28b1-4477-81d1-0edb5bbff551" providerId="ADAL" clId="{8C31F0F9-9504-4A4E-9B48-75B53B98013F}" dt="2019-11-06T22:36:14.919" v="2070" actId="14100"/>
          <ac:cxnSpMkLst>
            <pc:docMk/>
            <pc:sldMk cId="3305121256" sldId="1699"/>
            <ac:cxnSpMk id="7" creationId="{C7031E29-06B1-422D-8B46-97ED50F65BEA}"/>
          </ac:cxnSpMkLst>
        </pc:cxnChg>
        <pc:cxnChg chg="mod">
          <ac:chgData name="David Burg" userId="28a17341-28b1-4477-81d1-0edb5bbff551" providerId="ADAL" clId="{8C31F0F9-9504-4A4E-9B48-75B53B98013F}" dt="2019-11-06T22:35:12.920" v="1921" actId="14100"/>
          <ac:cxnSpMkLst>
            <pc:docMk/>
            <pc:sldMk cId="3305121256" sldId="1699"/>
            <ac:cxnSpMk id="9" creationId="{451B841F-A6EE-4E2B-97DD-B1EC3D095BAC}"/>
          </ac:cxnSpMkLst>
        </pc:cxnChg>
      </pc:sldChg>
      <pc:sldChg chg="addSp delSp modSp">
        <pc:chgData name="David Burg" userId="28a17341-28b1-4477-81d1-0edb5bbff551" providerId="ADAL" clId="{8C31F0F9-9504-4A4E-9B48-75B53B98013F}" dt="2019-11-06T22:39:26.984" v="2366" actId="1076"/>
        <pc:sldMkLst>
          <pc:docMk/>
          <pc:sldMk cId="2598261816" sldId="1700"/>
        </pc:sldMkLst>
        <pc:graphicFrameChg chg="del">
          <ac:chgData name="David Burg" userId="28a17341-28b1-4477-81d1-0edb5bbff551" providerId="ADAL" clId="{8C31F0F9-9504-4A4E-9B48-75B53B98013F}" dt="2019-11-06T22:30:57.479" v="1571" actId="478"/>
          <ac:graphicFrameMkLst>
            <pc:docMk/>
            <pc:sldMk cId="2598261816" sldId="1700"/>
            <ac:graphicFrameMk id="2" creationId="{98E2E590-66D1-4647-B4CC-EA7885CD522B}"/>
          </ac:graphicFrameMkLst>
        </pc:graphicFrameChg>
        <pc:graphicFrameChg chg="add mod">
          <ac:chgData name="David Burg" userId="28a17341-28b1-4477-81d1-0edb5bbff551" providerId="ADAL" clId="{8C31F0F9-9504-4A4E-9B48-75B53B98013F}" dt="2019-11-06T22:39:13.760" v="2360" actId="14100"/>
          <ac:graphicFrameMkLst>
            <pc:docMk/>
            <pc:sldMk cId="2598261816" sldId="1700"/>
            <ac:graphicFrameMk id="5" creationId="{B02807AF-CF6F-422E-AE62-C6FC094F703C}"/>
          </ac:graphicFrameMkLst>
        </pc:graphicFrameChg>
        <pc:graphicFrameChg chg="add mod">
          <ac:chgData name="David Burg" userId="28a17341-28b1-4477-81d1-0edb5bbff551" providerId="ADAL" clId="{8C31F0F9-9504-4A4E-9B48-75B53B98013F}" dt="2019-11-06T22:39:21.255" v="2364" actId="1076"/>
          <ac:graphicFrameMkLst>
            <pc:docMk/>
            <pc:sldMk cId="2598261816" sldId="1700"/>
            <ac:graphicFrameMk id="6" creationId="{24AA3F67-0794-45B6-B3F5-2BFC2A9D660D}"/>
          </ac:graphicFrameMkLst>
        </pc:graphicFrameChg>
        <pc:graphicFrameChg chg="add mod">
          <ac:chgData name="David Burg" userId="28a17341-28b1-4477-81d1-0edb5bbff551" providerId="ADAL" clId="{8C31F0F9-9504-4A4E-9B48-75B53B98013F}" dt="2019-11-06T22:39:26.984" v="2366" actId="1076"/>
          <ac:graphicFrameMkLst>
            <pc:docMk/>
            <pc:sldMk cId="2598261816" sldId="1700"/>
            <ac:graphicFrameMk id="7" creationId="{A4BC68AC-EA2A-4AEA-B986-678224066FE3}"/>
          </ac:graphicFrameMkLst>
        </pc:graphicFrameChg>
      </pc:sldChg>
      <pc:sldChg chg="modSp add del">
        <pc:chgData name="David Burg" userId="28a17341-28b1-4477-81d1-0edb5bbff551" providerId="ADAL" clId="{8C31F0F9-9504-4A4E-9B48-75B53B98013F}" dt="2019-11-06T22:00:38.480" v="459" actId="14100"/>
        <pc:sldMkLst>
          <pc:docMk/>
          <pc:sldMk cId="650192216" sldId="1701"/>
        </pc:sldMkLst>
        <pc:spChg chg="mod">
          <ac:chgData name="David Burg" userId="28a17341-28b1-4477-81d1-0edb5bbff551" providerId="ADAL" clId="{8C31F0F9-9504-4A4E-9B48-75B53B98013F}" dt="2019-11-06T22:00:34.551" v="458" actId="1076"/>
          <ac:spMkLst>
            <pc:docMk/>
            <pc:sldMk cId="650192216" sldId="1701"/>
            <ac:spMk id="11" creationId="{D94D8C3B-DCA9-4B48-8CB6-244F439B46AE}"/>
          </ac:spMkLst>
        </pc:spChg>
        <pc:spChg chg="mod">
          <ac:chgData name="David Burg" userId="28a17341-28b1-4477-81d1-0edb5bbff551" providerId="ADAL" clId="{8C31F0F9-9504-4A4E-9B48-75B53B98013F}" dt="2019-11-06T22:00:17.192" v="453" actId="1076"/>
          <ac:spMkLst>
            <pc:docMk/>
            <pc:sldMk cId="650192216" sldId="1701"/>
            <ac:spMk id="13" creationId="{F5537E5F-5EF8-4620-A493-76D170BA5CE4}"/>
          </ac:spMkLst>
        </pc:spChg>
        <pc:cxnChg chg="mod">
          <ac:chgData name="David Burg" userId="28a17341-28b1-4477-81d1-0edb5bbff551" providerId="ADAL" clId="{8C31F0F9-9504-4A4E-9B48-75B53B98013F}" dt="2019-11-06T22:00:38.480" v="459" actId="14100"/>
          <ac:cxnSpMkLst>
            <pc:docMk/>
            <pc:sldMk cId="650192216" sldId="1701"/>
            <ac:cxnSpMk id="7" creationId="{C7031E29-06B1-422D-8B46-97ED50F65BEA}"/>
          </ac:cxnSpMkLst>
        </pc:cxnChg>
        <pc:cxnChg chg="mod">
          <ac:chgData name="David Burg" userId="28a17341-28b1-4477-81d1-0edb5bbff551" providerId="ADAL" clId="{8C31F0F9-9504-4A4E-9B48-75B53B98013F}" dt="2019-11-06T22:00:20.217" v="455" actId="14100"/>
          <ac:cxnSpMkLst>
            <pc:docMk/>
            <pc:sldMk cId="650192216" sldId="1701"/>
            <ac:cxnSpMk id="9" creationId="{451B841F-A6EE-4E2B-97DD-B1EC3D095BAC}"/>
          </ac:cxnSpMkLst>
        </pc:cxnChg>
      </pc:sldChg>
      <pc:sldChg chg="addSp modSp">
        <pc:chgData name="David Burg" userId="28a17341-28b1-4477-81d1-0edb5bbff551" providerId="ADAL" clId="{8C31F0F9-9504-4A4E-9B48-75B53B98013F}" dt="2019-11-06T22:28:14.179" v="1569" actId="20577"/>
        <pc:sldMkLst>
          <pc:docMk/>
          <pc:sldMk cId="2915235558" sldId="1702"/>
        </pc:sldMkLst>
        <pc:spChg chg="mod">
          <ac:chgData name="David Burg" userId="28a17341-28b1-4477-81d1-0edb5bbff551" providerId="ADAL" clId="{8C31F0F9-9504-4A4E-9B48-75B53B98013F}" dt="2019-11-06T22:28:14.179" v="1569" actId="20577"/>
          <ac:spMkLst>
            <pc:docMk/>
            <pc:sldMk cId="2915235558" sldId="1702"/>
            <ac:spMk id="27" creationId="{352F5AED-9238-9142-A1E0-C1820B091AFF}"/>
          </ac:spMkLst>
        </pc:spChg>
        <pc:graphicFrameChg chg="mod">
          <ac:chgData name="David Burg" userId="28a17341-28b1-4477-81d1-0edb5bbff551" providerId="ADAL" clId="{8C31F0F9-9504-4A4E-9B48-75B53B98013F}" dt="2019-11-06T22:27:57.976" v="1562" actId="1076"/>
          <ac:graphicFrameMkLst>
            <pc:docMk/>
            <pc:sldMk cId="2915235558" sldId="1702"/>
            <ac:graphicFrameMk id="4" creationId="{C53A8663-E0B4-41F5-861A-4A9E2D42236E}"/>
          </ac:graphicFrameMkLst>
        </pc:graphicFrameChg>
        <pc:graphicFrameChg chg="mod">
          <ac:chgData name="David Burg" userId="28a17341-28b1-4477-81d1-0edb5bbff551" providerId="ADAL" clId="{8C31F0F9-9504-4A4E-9B48-75B53B98013F}" dt="2019-11-06T22:28:10.991" v="1568" actId="1076"/>
          <ac:graphicFrameMkLst>
            <pc:docMk/>
            <pc:sldMk cId="2915235558" sldId="1702"/>
            <ac:graphicFrameMk id="5" creationId="{C0B30135-BE67-41E2-816F-976A991B28E0}"/>
          </ac:graphicFrameMkLst>
        </pc:graphicFrameChg>
        <pc:graphicFrameChg chg="add mod">
          <ac:chgData name="David Burg" userId="28a17341-28b1-4477-81d1-0edb5bbff551" providerId="ADAL" clId="{8C31F0F9-9504-4A4E-9B48-75B53B98013F}" dt="2019-11-06T22:22:37.769" v="1299" actId="1076"/>
          <ac:graphicFrameMkLst>
            <pc:docMk/>
            <pc:sldMk cId="2915235558" sldId="1702"/>
            <ac:graphicFrameMk id="6" creationId="{2099323A-EF02-4978-94C1-0A8DECC9A2C7}"/>
          </ac:graphicFrameMkLst>
        </pc:graphicFrameChg>
        <pc:graphicFrameChg chg="add mod">
          <ac:chgData name="David Burg" userId="28a17341-28b1-4477-81d1-0edb5bbff551" providerId="ADAL" clId="{8C31F0F9-9504-4A4E-9B48-75B53B98013F}" dt="2019-11-06T22:22:48.384" v="1303" actId="1076"/>
          <ac:graphicFrameMkLst>
            <pc:docMk/>
            <pc:sldMk cId="2915235558" sldId="1702"/>
            <ac:graphicFrameMk id="7" creationId="{DCC50C76-2FED-4C94-AF32-F3981E76CB92}"/>
          </ac:graphicFrameMkLst>
        </pc:graphicFrameChg>
        <pc:graphicFrameChg chg="add mod">
          <ac:chgData name="David Burg" userId="28a17341-28b1-4477-81d1-0edb5bbff551" providerId="ADAL" clId="{8C31F0F9-9504-4A4E-9B48-75B53B98013F}" dt="2019-11-06T22:28:05.023" v="1566" actId="1076"/>
          <ac:graphicFrameMkLst>
            <pc:docMk/>
            <pc:sldMk cId="2915235558" sldId="1702"/>
            <ac:graphicFrameMk id="8" creationId="{20A72424-103C-4561-A493-4410B36F55E4}"/>
          </ac:graphicFrameMkLst>
        </pc:graphicFrameChg>
      </pc:sldChg>
      <pc:sldChg chg="addSp delSp modSp add">
        <pc:chgData name="David Burg" userId="28a17341-28b1-4477-81d1-0edb5bbff551" providerId="ADAL" clId="{8C31F0F9-9504-4A4E-9B48-75B53B98013F}" dt="2019-11-06T21:58:14.614" v="311" actId="20577"/>
        <pc:sldMkLst>
          <pc:docMk/>
          <pc:sldMk cId="907932942" sldId="1703"/>
        </pc:sldMkLst>
        <pc:spChg chg="del">
          <ac:chgData name="David Burg" userId="28a17341-28b1-4477-81d1-0edb5bbff551" providerId="ADAL" clId="{8C31F0F9-9504-4A4E-9B48-75B53B98013F}" dt="2019-11-06T21:53:38.371" v="134"/>
          <ac:spMkLst>
            <pc:docMk/>
            <pc:sldMk cId="907932942" sldId="1703"/>
            <ac:spMk id="2" creationId="{B5F9CD1A-BC74-4516-984B-D554698A98BF}"/>
          </ac:spMkLst>
        </pc:spChg>
        <pc:spChg chg="add mod">
          <ac:chgData name="David Burg" userId="28a17341-28b1-4477-81d1-0edb5bbff551" providerId="ADAL" clId="{8C31F0F9-9504-4A4E-9B48-75B53B98013F}" dt="2019-11-06T21:53:43.210" v="143" actId="20577"/>
          <ac:spMkLst>
            <pc:docMk/>
            <pc:sldMk cId="907932942" sldId="1703"/>
            <ac:spMk id="3" creationId="{B4905B88-11F2-46C0-B31B-C5DF23F3015D}"/>
          </ac:spMkLst>
        </pc:spChg>
        <pc:spChg chg="add mod">
          <ac:chgData name="David Burg" userId="28a17341-28b1-4477-81d1-0edb5bbff551" providerId="ADAL" clId="{8C31F0F9-9504-4A4E-9B48-75B53B98013F}" dt="2019-11-06T21:58:10.954" v="294" actId="20577"/>
          <ac:spMkLst>
            <pc:docMk/>
            <pc:sldMk cId="907932942" sldId="1703"/>
            <ac:spMk id="4" creationId="{2A0AAB8F-4754-4DC4-B608-72468CC38312}"/>
          </ac:spMkLst>
        </pc:spChg>
        <pc:spChg chg="add mod">
          <ac:chgData name="David Burg" userId="28a17341-28b1-4477-81d1-0edb5bbff551" providerId="ADAL" clId="{8C31F0F9-9504-4A4E-9B48-75B53B98013F}" dt="2019-11-06T21:58:11.788" v="296" actId="20577"/>
          <ac:spMkLst>
            <pc:docMk/>
            <pc:sldMk cId="907932942" sldId="1703"/>
            <ac:spMk id="5" creationId="{79F96FDF-B88E-4D0C-816C-7631C588557E}"/>
          </ac:spMkLst>
        </pc:spChg>
        <pc:spChg chg="add mod">
          <ac:chgData name="David Burg" userId="28a17341-28b1-4477-81d1-0edb5bbff551" providerId="ADAL" clId="{8C31F0F9-9504-4A4E-9B48-75B53B98013F}" dt="2019-11-06T21:58:11.591" v="295"/>
          <ac:spMkLst>
            <pc:docMk/>
            <pc:sldMk cId="907932942" sldId="1703"/>
            <ac:spMk id="6" creationId="{7BC2843B-1CB0-4AEF-BF53-9DD49E959D62}"/>
          </ac:spMkLst>
        </pc:spChg>
        <pc:spChg chg="add mod">
          <ac:chgData name="David Burg" userId="28a17341-28b1-4477-81d1-0edb5bbff551" providerId="ADAL" clId="{8C31F0F9-9504-4A4E-9B48-75B53B98013F}" dt="2019-11-06T21:58:14.614" v="311" actId="20577"/>
          <ac:spMkLst>
            <pc:docMk/>
            <pc:sldMk cId="907932942" sldId="1703"/>
            <ac:spMk id="7" creationId="{91F9F2CD-ADAC-4D18-AE66-357F67886539}"/>
          </ac:spMkLst>
        </pc:spChg>
      </pc:sldChg>
      <pc:sldChg chg="addSp modSp add">
        <pc:chgData name="David Burg" userId="28a17341-28b1-4477-81d1-0edb5bbff551" providerId="ADAL" clId="{8C31F0F9-9504-4A4E-9B48-75B53B98013F}" dt="2019-11-06T22:20:14.005" v="1093" actId="20577"/>
        <pc:sldMkLst>
          <pc:docMk/>
          <pc:sldMk cId="195792355" sldId="1704"/>
        </pc:sldMkLst>
        <pc:spChg chg="mod">
          <ac:chgData name="David Burg" userId="28a17341-28b1-4477-81d1-0edb5bbff551" providerId="ADAL" clId="{8C31F0F9-9504-4A4E-9B48-75B53B98013F}" dt="2019-11-06T22:14:00.600" v="488" actId="1076"/>
          <ac:spMkLst>
            <pc:docMk/>
            <pc:sldMk cId="195792355" sldId="1704"/>
            <ac:spMk id="3" creationId="{DA1B796E-5883-4974-A59F-19CF51E878E5}"/>
          </ac:spMkLst>
        </pc:spChg>
        <pc:spChg chg="mod">
          <ac:chgData name="David Burg" userId="28a17341-28b1-4477-81d1-0edb5bbff551" providerId="ADAL" clId="{8C31F0F9-9504-4A4E-9B48-75B53B98013F}" dt="2019-11-06T22:17:47.793" v="862" actId="14100"/>
          <ac:spMkLst>
            <pc:docMk/>
            <pc:sldMk cId="195792355" sldId="1704"/>
            <ac:spMk id="10" creationId="{61E21EB9-4DE8-4A6C-A7D5-CFCCB4987868}"/>
          </ac:spMkLst>
        </pc:spChg>
        <pc:spChg chg="mod">
          <ac:chgData name="David Burg" userId="28a17341-28b1-4477-81d1-0edb5bbff551" providerId="ADAL" clId="{8C31F0F9-9504-4A4E-9B48-75B53B98013F}" dt="2019-11-06T22:20:14.005" v="1093" actId="20577"/>
          <ac:spMkLst>
            <pc:docMk/>
            <pc:sldMk cId="195792355" sldId="1704"/>
            <ac:spMk id="11" creationId="{D94D8C3B-DCA9-4B48-8CB6-244F439B46AE}"/>
          </ac:spMkLst>
        </pc:spChg>
        <pc:spChg chg="mod">
          <ac:chgData name="David Burg" userId="28a17341-28b1-4477-81d1-0edb5bbff551" providerId="ADAL" clId="{8C31F0F9-9504-4A4E-9B48-75B53B98013F}" dt="2019-11-06T22:20:00.938" v="1082" actId="20577"/>
          <ac:spMkLst>
            <pc:docMk/>
            <pc:sldMk cId="195792355" sldId="1704"/>
            <ac:spMk id="13" creationId="{F5537E5F-5EF8-4620-A493-76D170BA5CE4}"/>
          </ac:spMkLst>
        </pc:spChg>
        <pc:spChg chg="add mod">
          <ac:chgData name="David Burg" userId="28a17341-28b1-4477-81d1-0edb5bbff551" providerId="ADAL" clId="{8C31F0F9-9504-4A4E-9B48-75B53B98013F}" dt="2019-11-06T22:19:07.960" v="979" actId="14100"/>
          <ac:spMkLst>
            <pc:docMk/>
            <pc:sldMk cId="195792355" sldId="1704"/>
            <ac:spMk id="15" creationId="{025D4BAA-7FB4-4EA6-B23A-34C0C639A05D}"/>
          </ac:spMkLst>
        </pc:spChg>
        <pc:spChg chg="mod">
          <ac:chgData name="David Burg" userId="28a17341-28b1-4477-81d1-0edb5bbff551" providerId="ADAL" clId="{8C31F0F9-9504-4A4E-9B48-75B53B98013F}" dt="2019-11-06T22:14:25.788" v="509" actId="20577"/>
          <ac:spMkLst>
            <pc:docMk/>
            <pc:sldMk cId="195792355" sldId="1704"/>
            <ac:spMk id="27" creationId="{352F5AED-9238-9142-A1E0-C1820B091AFF}"/>
          </ac:spMkLst>
        </pc:spChg>
        <pc:cxnChg chg="mod">
          <ac:chgData name="David Burg" userId="28a17341-28b1-4477-81d1-0edb5bbff551" providerId="ADAL" clId="{8C31F0F9-9504-4A4E-9B48-75B53B98013F}" dt="2019-11-06T22:17:09.575" v="763" actId="14100"/>
          <ac:cxnSpMkLst>
            <pc:docMk/>
            <pc:sldMk cId="195792355" sldId="1704"/>
            <ac:cxnSpMk id="5" creationId="{5284C360-405E-402F-B79B-E76004029D56}"/>
          </ac:cxnSpMkLst>
        </pc:cxnChg>
        <pc:cxnChg chg="mod">
          <ac:chgData name="David Burg" userId="28a17341-28b1-4477-81d1-0edb5bbff551" providerId="ADAL" clId="{8C31F0F9-9504-4A4E-9B48-75B53B98013F}" dt="2019-11-06T22:20:12.641" v="1088" actId="20577"/>
          <ac:cxnSpMkLst>
            <pc:docMk/>
            <pc:sldMk cId="195792355" sldId="1704"/>
            <ac:cxnSpMk id="7" creationId="{C7031E29-06B1-422D-8B46-97ED50F65BEA}"/>
          </ac:cxnSpMkLst>
        </pc:cxnChg>
        <pc:cxnChg chg="mod">
          <ac:chgData name="David Burg" userId="28a17341-28b1-4477-81d1-0edb5bbff551" providerId="ADAL" clId="{8C31F0F9-9504-4A4E-9B48-75B53B98013F}" dt="2019-11-06T22:18:22.848" v="890" actId="14100"/>
          <ac:cxnSpMkLst>
            <pc:docMk/>
            <pc:sldMk cId="195792355" sldId="1704"/>
            <ac:cxnSpMk id="9" creationId="{451B841F-A6EE-4E2B-97DD-B1EC3D095BAC}"/>
          </ac:cxnSpMkLst>
        </pc:cxnChg>
        <pc:cxnChg chg="add mod">
          <ac:chgData name="David Burg" userId="28a17341-28b1-4477-81d1-0edb5bbff551" providerId="ADAL" clId="{8C31F0F9-9504-4A4E-9B48-75B53B98013F}" dt="2019-11-06T22:18:35.368" v="894" actId="14100"/>
          <ac:cxnSpMkLst>
            <pc:docMk/>
            <pc:sldMk cId="195792355" sldId="1704"/>
            <ac:cxnSpMk id="14" creationId="{28CEECFB-AC27-4D42-AEDD-B7C54E3FD520}"/>
          </ac:cxnSpMkLst>
        </pc:cxnChg>
      </pc:sldChg>
      <pc:sldChg chg="addSp delSp modSp add">
        <pc:chgData name="David Burg" userId="28a17341-28b1-4477-81d1-0edb5bbff551" providerId="ADAL" clId="{8C31F0F9-9504-4A4E-9B48-75B53B98013F}" dt="2019-11-06T22:21:58.536" v="1295" actId="20577"/>
        <pc:sldMkLst>
          <pc:docMk/>
          <pc:sldMk cId="2244262110" sldId="1705"/>
        </pc:sldMkLst>
        <pc:spChg chg="mod">
          <ac:chgData name="David Burg" userId="28a17341-28b1-4477-81d1-0edb5bbff551" providerId="ADAL" clId="{8C31F0F9-9504-4A4E-9B48-75B53B98013F}" dt="2019-11-06T22:14:54.719" v="536" actId="1076"/>
          <ac:spMkLst>
            <pc:docMk/>
            <pc:sldMk cId="2244262110" sldId="1705"/>
            <ac:spMk id="3" creationId="{DA1B796E-5883-4974-A59F-19CF51E878E5}"/>
          </ac:spMkLst>
        </pc:spChg>
        <pc:spChg chg="mod">
          <ac:chgData name="David Burg" userId="28a17341-28b1-4477-81d1-0edb5bbff551" providerId="ADAL" clId="{8C31F0F9-9504-4A4E-9B48-75B53B98013F}" dt="2019-11-06T22:15:51.490" v="659" actId="14100"/>
          <ac:spMkLst>
            <pc:docMk/>
            <pc:sldMk cId="2244262110" sldId="1705"/>
            <ac:spMk id="10" creationId="{61E21EB9-4DE8-4A6C-A7D5-CFCCB4987868}"/>
          </ac:spMkLst>
        </pc:spChg>
        <pc:spChg chg="mod">
          <ac:chgData name="David Burg" userId="28a17341-28b1-4477-81d1-0edb5bbff551" providerId="ADAL" clId="{8C31F0F9-9504-4A4E-9B48-75B53B98013F}" dt="2019-11-06T22:16:40.037" v="757" actId="20577"/>
          <ac:spMkLst>
            <pc:docMk/>
            <pc:sldMk cId="2244262110" sldId="1705"/>
            <ac:spMk id="11" creationId="{D94D8C3B-DCA9-4B48-8CB6-244F439B46AE}"/>
          </ac:spMkLst>
        </pc:spChg>
        <pc:spChg chg="del">
          <ac:chgData name="David Burg" userId="28a17341-28b1-4477-81d1-0edb5bbff551" providerId="ADAL" clId="{8C31F0F9-9504-4A4E-9B48-75B53B98013F}" dt="2019-11-06T22:16:46.770" v="759" actId="478"/>
          <ac:spMkLst>
            <pc:docMk/>
            <pc:sldMk cId="2244262110" sldId="1705"/>
            <ac:spMk id="13" creationId="{F5537E5F-5EF8-4620-A493-76D170BA5CE4}"/>
          </ac:spMkLst>
        </pc:spChg>
        <pc:spChg chg="add mod">
          <ac:chgData name="David Burg" userId="28a17341-28b1-4477-81d1-0edb5bbff551" providerId="ADAL" clId="{8C31F0F9-9504-4A4E-9B48-75B53B98013F}" dt="2019-11-06T22:21:58.536" v="1295" actId="20577"/>
          <ac:spMkLst>
            <pc:docMk/>
            <pc:sldMk cId="2244262110" sldId="1705"/>
            <ac:spMk id="15" creationId="{2EB209FC-9E6D-4710-AB68-CBE389D86056}"/>
          </ac:spMkLst>
        </pc:spChg>
        <pc:spChg chg="mod">
          <ac:chgData name="David Burg" userId="28a17341-28b1-4477-81d1-0edb5bbff551" providerId="ADAL" clId="{8C31F0F9-9504-4A4E-9B48-75B53B98013F}" dt="2019-11-06T22:14:45.463" v="535" actId="20577"/>
          <ac:spMkLst>
            <pc:docMk/>
            <pc:sldMk cId="2244262110" sldId="1705"/>
            <ac:spMk id="27" creationId="{352F5AED-9238-9142-A1E0-C1820B091AFF}"/>
          </ac:spMkLst>
        </pc:spChg>
        <pc:cxnChg chg="mod">
          <ac:chgData name="David Burg" userId="28a17341-28b1-4477-81d1-0edb5bbff551" providerId="ADAL" clId="{8C31F0F9-9504-4A4E-9B48-75B53B98013F}" dt="2019-11-06T22:16:57.831" v="762" actId="14100"/>
          <ac:cxnSpMkLst>
            <pc:docMk/>
            <pc:sldMk cId="2244262110" sldId="1705"/>
            <ac:cxnSpMk id="5" creationId="{5284C360-405E-402F-B79B-E76004029D56}"/>
          </ac:cxnSpMkLst>
        </pc:cxnChg>
        <pc:cxnChg chg="mod">
          <ac:chgData name="David Burg" userId="28a17341-28b1-4477-81d1-0edb5bbff551" providerId="ADAL" clId="{8C31F0F9-9504-4A4E-9B48-75B53B98013F}" dt="2019-11-06T22:16:50.367" v="760" actId="14100"/>
          <ac:cxnSpMkLst>
            <pc:docMk/>
            <pc:sldMk cId="2244262110" sldId="1705"/>
            <ac:cxnSpMk id="7" creationId="{C7031E29-06B1-422D-8B46-97ED50F65BEA}"/>
          </ac:cxnSpMkLst>
        </pc:cxnChg>
        <pc:cxnChg chg="del mod">
          <ac:chgData name="David Burg" userId="28a17341-28b1-4477-81d1-0edb5bbff551" providerId="ADAL" clId="{8C31F0F9-9504-4A4E-9B48-75B53B98013F}" dt="2019-11-06T22:16:44.721" v="758" actId="478"/>
          <ac:cxnSpMkLst>
            <pc:docMk/>
            <pc:sldMk cId="2244262110" sldId="1705"/>
            <ac:cxnSpMk id="9" creationId="{451B841F-A6EE-4E2B-97DD-B1EC3D095BAC}"/>
          </ac:cxnSpMkLst>
        </pc:cxnChg>
        <pc:cxnChg chg="add mod">
          <ac:chgData name="David Burg" userId="28a17341-28b1-4477-81d1-0edb5bbff551" providerId="ADAL" clId="{8C31F0F9-9504-4A4E-9B48-75B53B98013F}" dt="2019-11-06T22:20:59.671" v="1097" actId="14100"/>
          <ac:cxnSpMkLst>
            <pc:docMk/>
            <pc:sldMk cId="2244262110" sldId="1705"/>
            <ac:cxnSpMk id="14" creationId="{4220CA2D-DE91-4413-B5C8-A221A565041C}"/>
          </ac:cxnSpMkLst>
        </pc:cxnChg>
      </pc:sldChg>
      <pc:sldChg chg="modSp add del">
        <pc:chgData name="David Burg" userId="28a17341-28b1-4477-81d1-0edb5bbff551" providerId="ADAL" clId="{8C31F0F9-9504-4A4E-9B48-75B53B98013F}" dt="2019-11-06T22:27:23.524" v="1558" actId="313"/>
        <pc:sldMkLst>
          <pc:docMk/>
          <pc:sldMk cId="224488028" sldId="1706"/>
        </pc:sldMkLst>
        <pc:spChg chg="mod">
          <ac:chgData name="David Burg" userId="28a17341-28b1-4477-81d1-0edb5bbff551" providerId="ADAL" clId="{8C31F0F9-9504-4A4E-9B48-75B53B98013F}" dt="2019-11-06T22:25:20.913" v="1307"/>
          <ac:spMkLst>
            <pc:docMk/>
            <pc:sldMk cId="224488028" sldId="1706"/>
            <ac:spMk id="3" creationId="{DA1B796E-5883-4974-A59F-19CF51E878E5}"/>
          </ac:spMkLst>
        </pc:spChg>
        <pc:spChg chg="mod">
          <ac:chgData name="David Burg" userId="28a17341-28b1-4477-81d1-0edb5bbff551" providerId="ADAL" clId="{8C31F0F9-9504-4A4E-9B48-75B53B98013F}" dt="2019-11-06T22:26:28.895" v="1460" actId="20577"/>
          <ac:spMkLst>
            <pc:docMk/>
            <pc:sldMk cId="224488028" sldId="1706"/>
            <ac:spMk id="10" creationId="{61E21EB9-4DE8-4A6C-A7D5-CFCCB4987868}"/>
          </ac:spMkLst>
        </pc:spChg>
        <pc:spChg chg="mod">
          <ac:chgData name="David Burg" userId="28a17341-28b1-4477-81d1-0edb5bbff551" providerId="ADAL" clId="{8C31F0F9-9504-4A4E-9B48-75B53B98013F}" dt="2019-11-06T22:27:23.524" v="1558" actId="313"/>
          <ac:spMkLst>
            <pc:docMk/>
            <pc:sldMk cId="224488028" sldId="1706"/>
            <ac:spMk id="11" creationId="{D94D8C3B-DCA9-4B48-8CB6-244F439B46AE}"/>
          </ac:spMkLst>
        </pc:spChg>
        <pc:spChg chg="mod">
          <ac:chgData name="David Burg" userId="28a17341-28b1-4477-81d1-0edb5bbff551" providerId="ADAL" clId="{8C31F0F9-9504-4A4E-9B48-75B53B98013F}" dt="2019-11-06T22:27:18.609" v="1554" actId="313"/>
          <ac:spMkLst>
            <pc:docMk/>
            <pc:sldMk cId="224488028" sldId="1706"/>
            <ac:spMk id="15" creationId="{2EB209FC-9E6D-4710-AB68-CBE389D86056}"/>
          </ac:spMkLst>
        </pc:spChg>
        <pc:spChg chg="mod">
          <ac:chgData name="David Burg" userId="28a17341-28b1-4477-81d1-0edb5bbff551" providerId="ADAL" clId="{8C31F0F9-9504-4A4E-9B48-75B53B98013F}" dt="2019-11-06T22:25:36.561" v="1335" actId="20577"/>
          <ac:spMkLst>
            <pc:docMk/>
            <pc:sldMk cId="224488028" sldId="1706"/>
            <ac:spMk id="27" creationId="{352F5AED-9238-9142-A1E0-C1820B091AFF}"/>
          </ac:spMkLst>
        </pc:spChg>
        <pc:cxnChg chg="mod">
          <ac:chgData name="David Burg" userId="28a17341-28b1-4477-81d1-0edb5bbff551" providerId="ADAL" clId="{8C31F0F9-9504-4A4E-9B48-75B53B98013F}" dt="2019-11-06T22:25:48.792" v="1336" actId="14100"/>
          <ac:cxnSpMkLst>
            <pc:docMk/>
            <pc:sldMk cId="224488028" sldId="1706"/>
            <ac:cxnSpMk id="5" creationId="{5284C360-405E-402F-B79B-E76004029D56}"/>
          </ac:cxnSpMkLst>
        </pc:cxnChg>
        <pc:cxnChg chg="mod">
          <ac:chgData name="David Burg" userId="28a17341-28b1-4477-81d1-0edb5bbff551" providerId="ADAL" clId="{8C31F0F9-9504-4A4E-9B48-75B53B98013F}" dt="2019-11-06T22:26:55.540" v="1533" actId="20577"/>
          <ac:cxnSpMkLst>
            <pc:docMk/>
            <pc:sldMk cId="224488028" sldId="1706"/>
            <ac:cxnSpMk id="7" creationId="{C7031E29-06B1-422D-8B46-97ED50F65BEA}"/>
          </ac:cxnSpMkLst>
        </pc:cxnChg>
        <pc:cxnChg chg="mod">
          <ac:chgData name="David Burg" userId="28a17341-28b1-4477-81d1-0edb5bbff551" providerId="ADAL" clId="{8C31F0F9-9504-4A4E-9B48-75B53B98013F}" dt="2019-11-06T22:27:07.513" v="1538" actId="14100"/>
          <ac:cxnSpMkLst>
            <pc:docMk/>
            <pc:sldMk cId="224488028" sldId="1706"/>
            <ac:cxnSpMk id="14" creationId="{4220CA2D-DE91-4413-B5C8-A221A565041C}"/>
          </ac:cxnSpMkLst>
        </pc:cxnChg>
      </pc:sldChg>
      <pc:sldChg chg="addSp modSp add">
        <pc:chgData name="David Burg" userId="28a17341-28b1-4477-81d1-0edb5bbff551" providerId="ADAL" clId="{8C31F0F9-9504-4A4E-9B48-75B53B98013F}" dt="2019-11-06T22:38:25.473" v="2285" actId="33524"/>
        <pc:sldMkLst>
          <pc:docMk/>
          <pc:sldMk cId="12307641" sldId="1707"/>
        </pc:sldMkLst>
        <pc:spChg chg="mod">
          <ac:chgData name="David Burg" userId="28a17341-28b1-4477-81d1-0edb5bbff551" providerId="ADAL" clId="{8C31F0F9-9504-4A4E-9B48-75B53B98013F}" dt="2019-11-06T22:36:29.639" v="2087" actId="1076"/>
          <ac:spMkLst>
            <pc:docMk/>
            <pc:sldMk cId="12307641" sldId="1707"/>
            <ac:spMk id="3" creationId="{DA1B796E-5883-4974-A59F-19CF51E878E5}"/>
          </ac:spMkLst>
        </pc:spChg>
        <pc:spChg chg="mod">
          <ac:chgData name="David Burg" userId="28a17341-28b1-4477-81d1-0edb5bbff551" providerId="ADAL" clId="{8C31F0F9-9504-4A4E-9B48-75B53B98013F}" dt="2019-11-06T22:36:35.696" v="2101" actId="20577"/>
          <ac:spMkLst>
            <pc:docMk/>
            <pc:sldMk cId="12307641" sldId="1707"/>
            <ac:spMk id="10" creationId="{61E21EB9-4DE8-4A6C-A7D5-CFCCB4987868}"/>
          </ac:spMkLst>
        </pc:spChg>
        <pc:spChg chg="mod">
          <ac:chgData name="David Burg" userId="28a17341-28b1-4477-81d1-0edb5bbff551" providerId="ADAL" clId="{8C31F0F9-9504-4A4E-9B48-75B53B98013F}" dt="2019-11-06T22:36:55.847" v="2135" actId="1076"/>
          <ac:spMkLst>
            <pc:docMk/>
            <pc:sldMk cId="12307641" sldId="1707"/>
            <ac:spMk id="11" creationId="{D94D8C3B-DCA9-4B48-8CB6-244F439B46AE}"/>
          </ac:spMkLst>
        </pc:spChg>
        <pc:spChg chg="add mod">
          <ac:chgData name="David Burg" userId="28a17341-28b1-4477-81d1-0edb5bbff551" providerId="ADAL" clId="{8C31F0F9-9504-4A4E-9B48-75B53B98013F}" dt="2019-11-06T22:38:25.473" v="2285" actId="33524"/>
          <ac:spMkLst>
            <pc:docMk/>
            <pc:sldMk cId="12307641" sldId="1707"/>
            <ac:spMk id="12" creationId="{4E2C8A45-6E83-4026-B9C1-84418F7F09A3}"/>
          </ac:spMkLst>
        </pc:spChg>
        <pc:spChg chg="mod">
          <ac:chgData name="David Burg" userId="28a17341-28b1-4477-81d1-0edb5bbff551" providerId="ADAL" clId="{8C31F0F9-9504-4A4E-9B48-75B53B98013F}" dt="2019-11-06T22:36:25.310" v="2086" actId="20577"/>
          <ac:spMkLst>
            <pc:docMk/>
            <pc:sldMk cId="12307641" sldId="1707"/>
            <ac:spMk id="27" creationId="{352F5AED-9238-9142-A1E0-C1820B091AFF}"/>
          </ac:spMkLst>
        </pc:spChg>
        <pc:cxnChg chg="mod">
          <ac:chgData name="David Burg" userId="28a17341-28b1-4477-81d1-0edb5bbff551" providerId="ADAL" clId="{8C31F0F9-9504-4A4E-9B48-75B53B98013F}" dt="2019-11-06T22:36:31.631" v="2088" actId="14100"/>
          <ac:cxnSpMkLst>
            <pc:docMk/>
            <pc:sldMk cId="12307641" sldId="1707"/>
            <ac:cxnSpMk id="5" creationId="{5284C360-405E-402F-B79B-E76004029D56}"/>
          </ac:cxnSpMkLst>
        </pc:cxnChg>
        <pc:cxnChg chg="mod">
          <ac:chgData name="David Burg" userId="28a17341-28b1-4477-81d1-0edb5bbff551" providerId="ADAL" clId="{8C31F0F9-9504-4A4E-9B48-75B53B98013F}" dt="2019-11-06T22:36:53.351" v="2134" actId="14100"/>
          <ac:cxnSpMkLst>
            <pc:docMk/>
            <pc:sldMk cId="12307641" sldId="1707"/>
            <ac:cxnSpMk id="7" creationId="{C7031E29-06B1-422D-8B46-97ED50F65BEA}"/>
          </ac:cxnSpMkLst>
        </pc:cxnChg>
        <pc:cxnChg chg="mod">
          <ac:chgData name="David Burg" userId="28a17341-28b1-4477-81d1-0edb5bbff551" providerId="ADAL" clId="{8C31F0F9-9504-4A4E-9B48-75B53B98013F}" dt="2019-11-06T22:37:03.264" v="2137" actId="14100"/>
          <ac:cxnSpMkLst>
            <pc:docMk/>
            <pc:sldMk cId="12307641" sldId="1707"/>
            <ac:cxnSpMk id="9" creationId="{451B841F-A6EE-4E2B-97DD-B1EC3D095BAC}"/>
          </ac:cxnSpMkLst>
        </pc:cxnChg>
      </pc:sldChg>
      <pc:sldChg chg="delSp modSp add">
        <pc:chgData name="David Burg" userId="28a17341-28b1-4477-81d1-0edb5bbff551" providerId="ADAL" clId="{8C31F0F9-9504-4A4E-9B48-75B53B98013F}" dt="2019-11-06T22:39:10.079" v="2359" actId="1076"/>
        <pc:sldMkLst>
          <pc:docMk/>
          <pc:sldMk cId="1986752734" sldId="1708"/>
        </pc:sldMkLst>
        <pc:spChg chg="mod">
          <ac:chgData name="David Burg" userId="28a17341-28b1-4477-81d1-0edb5bbff551" providerId="ADAL" clId="{8C31F0F9-9504-4A4E-9B48-75B53B98013F}" dt="2019-11-06T22:32:17.790" v="1578"/>
          <ac:spMkLst>
            <pc:docMk/>
            <pc:sldMk cId="1986752734" sldId="1708"/>
            <ac:spMk id="3" creationId="{DA1B796E-5883-4974-A59F-19CF51E878E5}"/>
          </ac:spMkLst>
        </pc:spChg>
        <pc:spChg chg="del">
          <ac:chgData name="David Burg" userId="28a17341-28b1-4477-81d1-0edb5bbff551" providerId="ADAL" clId="{8C31F0F9-9504-4A4E-9B48-75B53B98013F}" dt="2019-11-06T22:38:39.027" v="2289" actId="478"/>
          <ac:spMkLst>
            <pc:docMk/>
            <pc:sldMk cId="1986752734" sldId="1708"/>
            <ac:spMk id="10" creationId="{61E21EB9-4DE8-4A6C-A7D5-CFCCB4987868}"/>
          </ac:spMkLst>
        </pc:spChg>
        <pc:spChg chg="mod">
          <ac:chgData name="David Burg" userId="28a17341-28b1-4477-81d1-0edb5bbff551" providerId="ADAL" clId="{8C31F0F9-9504-4A4E-9B48-75B53B98013F}" dt="2019-11-06T22:39:10.079" v="2359" actId="1076"/>
          <ac:spMkLst>
            <pc:docMk/>
            <pc:sldMk cId="1986752734" sldId="1708"/>
            <ac:spMk id="11" creationId="{D94D8C3B-DCA9-4B48-8CB6-244F439B46AE}"/>
          </ac:spMkLst>
        </pc:spChg>
        <pc:spChg chg="mod">
          <ac:chgData name="David Burg" userId="28a17341-28b1-4477-81d1-0edb5bbff551" providerId="ADAL" clId="{8C31F0F9-9504-4A4E-9B48-75B53B98013F}" dt="2019-11-06T22:32:24.076" v="1588" actId="20577"/>
          <ac:spMkLst>
            <pc:docMk/>
            <pc:sldMk cId="1986752734" sldId="1708"/>
            <ac:spMk id="27" creationId="{352F5AED-9238-9142-A1E0-C1820B091AFF}"/>
          </ac:spMkLst>
        </pc:spChg>
        <pc:cxnChg chg="del">
          <ac:chgData name="David Burg" userId="28a17341-28b1-4477-81d1-0edb5bbff551" providerId="ADAL" clId="{8C31F0F9-9504-4A4E-9B48-75B53B98013F}" dt="2019-11-06T22:38:37.661" v="2288" actId="478"/>
          <ac:cxnSpMkLst>
            <pc:docMk/>
            <pc:sldMk cId="1986752734" sldId="1708"/>
            <ac:cxnSpMk id="5" creationId="{5284C360-405E-402F-B79B-E76004029D56}"/>
          </ac:cxnSpMkLst>
        </pc:cxnChg>
        <pc:cxnChg chg="mod">
          <ac:chgData name="David Burg" userId="28a17341-28b1-4477-81d1-0edb5bbff551" providerId="ADAL" clId="{8C31F0F9-9504-4A4E-9B48-75B53B98013F}" dt="2019-11-06T22:39:07.751" v="2358" actId="14100"/>
          <ac:cxnSpMkLst>
            <pc:docMk/>
            <pc:sldMk cId="1986752734" sldId="1708"/>
            <ac:cxnSpMk id="7" creationId="{C7031E29-06B1-422D-8B46-97ED50F65BEA}"/>
          </ac:cxnSpMkLst>
        </pc:cxnChg>
        <pc:cxnChg chg="del">
          <ac:chgData name="David Burg" userId="28a17341-28b1-4477-81d1-0edb5bbff551" providerId="ADAL" clId="{8C31F0F9-9504-4A4E-9B48-75B53B98013F}" dt="2019-11-06T22:38:40.321" v="2290" actId="478"/>
          <ac:cxnSpMkLst>
            <pc:docMk/>
            <pc:sldMk cId="1986752734" sldId="1708"/>
            <ac:cxnSpMk id="9" creationId="{451B841F-A6EE-4E2B-97DD-B1EC3D095BAC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11/6/2019 9:27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11/6/2019 9:27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600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0582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98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716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558414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  <a:br>
              <a:rPr lang="en-US" dirty="0"/>
            </a:br>
            <a:r>
              <a:rPr lang="en-US" dirty="0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3178" y="1192212"/>
            <a:ext cx="3356359" cy="3862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rgbClr val="000000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075739"/>
            <a:ext cx="1153318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593491"/>
            <a:ext cx="11533187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 dirty="0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4385524"/>
            <a:ext cx="11533187" cy="207967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276" y="3323870"/>
            <a:ext cx="11533187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40393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3490932"/>
            <a:ext cx="59510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7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3365" y="2501585"/>
            <a:ext cx="1727200" cy="1985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3559515"/>
            <a:ext cx="7832726" cy="553998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246221"/>
          </a:xfrm>
          <a:prstGeom prst="rect">
            <a:avLst/>
          </a:prstGeom>
        </p:spPr>
        <p:txBody>
          <a:bodyPr tIns="0"/>
          <a:lstStyle>
            <a:lvl1pPr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9823498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Azure presentation title </a:t>
            </a:r>
            <a:br>
              <a:rPr lang="en-US" dirty="0"/>
            </a:br>
            <a:r>
              <a:rPr lang="en-US" dirty="0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9795376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4886129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ftware cod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ACEE2ED2-76B4-9F41-8074-736FC3EE6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Software code slide</a:t>
            </a:r>
          </a:p>
        </p:txBody>
      </p:sp>
    </p:spTree>
    <p:extLst>
      <p:ext uri="{BB962C8B-B14F-4D97-AF65-F5344CB8AC3E}">
        <p14:creationId xmlns:p14="http://schemas.microsoft.com/office/powerpoint/2010/main" val="150730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006599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762" y="-1"/>
            <a:ext cx="609357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54763" y="3183626"/>
            <a:ext cx="6092825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5138" y="2627970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5137" y="3497262"/>
            <a:ext cx="4919662" cy="2067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5137" y="3711916"/>
            <a:ext cx="4919661" cy="727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8869186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0"/>
            <a:ext cx="12436475" cy="6994525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94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436475" cy="704088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341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/>
          <a:stretch/>
        </p:blipFill>
        <p:spPr>
          <a:xfrm>
            <a:off x="0" y="0"/>
            <a:ext cx="12436475" cy="704088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2896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313791" y="2195639"/>
            <a:ext cx="3695703" cy="26414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2" y="2195639"/>
            <a:ext cx="3721892" cy="26414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99" y="2195637"/>
            <a:ext cx="3695702" cy="264147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4975" y="3257272"/>
            <a:ext cx="3721100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86263" y="3250274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13738" y="3250274"/>
            <a:ext cx="368458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276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88443" y="5260860"/>
            <a:ext cx="3688758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313738" y="5260860"/>
            <a:ext cx="3690937" cy="6821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223791770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6010288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0CE9-A97D-49CA-892F-BD002317F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63" y="1144588"/>
            <a:ext cx="9328150" cy="243522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72E7F-172B-4320-A697-C17DA55A0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163" y="3673475"/>
            <a:ext cx="9328150" cy="1689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CCFD5-EC74-45EB-AE6F-C1C98F1E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D0D1A-3FA7-4F19-890C-96426374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6F354-19A5-4834-911F-2C52E617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5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074" y="0"/>
            <a:ext cx="6093577" cy="6994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4216182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952D-6411-4D00-A8E7-311B24B6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CD334-5876-4A98-A248-8BC43429E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4E621-5CD7-4739-9112-8C533384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B9935-DCFE-4FF1-9240-8C03AB4A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A9C28-E968-4DDE-A7F5-1201AEF8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09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7F32-C9CC-4979-8438-A9C6C6FA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13" y="1743075"/>
            <a:ext cx="10725150" cy="29098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6DC3-D781-401F-B4A4-77B8A050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313" y="4681538"/>
            <a:ext cx="10725150" cy="15287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EF9FA-E57C-43F4-BC9A-F85C97AE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EF373-4471-4764-9D6F-65417B12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6920-6C1E-4D12-9C8C-A346ED01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274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2CA7F-A712-43E8-9B54-12E37430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C944-2B74-4C1B-9D1E-59B08495E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663" y="1862138"/>
            <a:ext cx="5286375" cy="4437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26959-908E-43D7-9868-C16F52AE6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438" y="1862138"/>
            <a:ext cx="5286375" cy="4437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E14F2-8D76-4655-AD83-2A017119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86C8-0239-4428-9A35-4426E28E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262F7-93D0-4280-AD50-40696FFE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98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D3B9C-5BC1-46F0-A151-F1A4B8D1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373063"/>
            <a:ext cx="10725150" cy="1350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B71C5-F3EB-4812-B481-1AFDF8FB1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250" y="1714500"/>
            <a:ext cx="52609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5E3E1-03AD-4349-B30C-DBC8423AC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" y="2554288"/>
            <a:ext cx="5260975" cy="375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CCCF6-809F-44D2-836C-F40C63731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6025" y="1714500"/>
            <a:ext cx="5286375" cy="8397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381B2-FF68-46B7-8E77-5B7EB1FD69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6025" y="2554288"/>
            <a:ext cx="5286375" cy="375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338A29-2CC6-4C79-ABB7-756364EE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BEAA2-84EB-42F4-A511-498B00E0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3F264-2E12-4BF8-ABCB-FFC238D3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633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1AF3-03E6-4257-B80E-97BE2402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C5F0C-5E56-4214-8154-196BF803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E3C28-BAA1-48EF-95DF-B71CF95E0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3B1B0-43C0-4A65-8456-C654322E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081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C47D96-233B-4F7A-BE84-2E522A6AB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C8770-58E6-4378-86D5-6EE97E14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B8075-0503-49F8-A38B-C9C74F77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77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8615-6A14-42CA-8563-833CB1F0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F706F-C605-4DB9-9C33-61CB4AA2A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EA2E3-A186-4D1E-97E9-42D02A51E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6BC8F-33D6-4B6C-A90F-98A87475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B1F8E-342F-451B-ACA5-077B420D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6E291-FB7F-452E-AB2C-0469686E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32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CBFB-6088-4C17-93C4-A3E23C0E9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466725"/>
            <a:ext cx="4010025" cy="16319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4121A-57C3-47FA-A3D1-8036A51EB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6375" y="1006475"/>
            <a:ext cx="6296025" cy="49704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CF05B-445D-4DBD-B651-EA8819BB5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250" y="2098675"/>
            <a:ext cx="4010025" cy="3887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1FC90F-38A2-41A8-92AA-A74C6E535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A1447-F004-4AF4-9E11-6783CFC3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36AEF-4BE9-4D04-9F9B-3F6AFED3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9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F5153-42BE-4CE9-9646-DA8E29E6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B93B75-82E6-4DF4-BB90-9967F128E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55F7D-85CF-46D9-882A-3B20A0545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A013-F367-4301-9856-9167252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42BB8-F50B-498C-B34E-B2C23FB35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68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B7E12-4100-4E8F-B444-977CCBA80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525" y="373063"/>
            <a:ext cx="2681288" cy="59261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B94D9-47CB-4900-A71B-1D4F1679F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663" y="373063"/>
            <a:ext cx="7891462" cy="5926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D35D-CC15-4DCF-8B3C-49D92D75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AF7F6-450A-4667-87E4-317862B56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CF71-9D6F-448F-9FA7-831715F5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5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3" y="210208"/>
            <a:ext cx="5695363" cy="653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5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21" y="327991"/>
            <a:ext cx="5522090" cy="63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00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0734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457" y="0"/>
            <a:ext cx="62020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835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7" y="2582862"/>
            <a:ext cx="5537797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Azure presentation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521944" cy="7386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000000"/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234457" y="0"/>
            <a:ext cx="6202018" cy="6994525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77" y="0"/>
            <a:ext cx="609357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698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B3 Segoe UI Regular 10/12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81" r:id="rId3"/>
    <p:sldLayoutId id="2147484583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62" r:id="rId19"/>
    <p:sldLayoutId id="2147484580" r:id="rId20"/>
    <p:sldLayoutId id="2147484563" r:id="rId21"/>
    <p:sldLayoutId id="2147484564" r:id="rId22"/>
    <p:sldLayoutId id="2147484566" r:id="rId23"/>
    <p:sldLayoutId id="2147484567" r:id="rId24"/>
    <p:sldLayoutId id="2147484568" r:id="rId25"/>
    <p:sldLayoutId id="2147484577" r:id="rId26"/>
    <p:sldLayoutId id="2147484570" r:id="rId27"/>
    <p:sldLayoutId id="2147484571" r:id="rId28"/>
    <p:sldLayoutId id="2147484572" r:id="rId29"/>
    <p:sldLayoutId id="2147484576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69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3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32683-9535-EA4A-933A-0D812239AE62}"/>
              </a:ext>
            </a:extLst>
          </p:cNvPr>
          <p:cNvSpPr txBox="1">
            <a:spLocks/>
          </p:cNvSpPr>
          <p:nvPr userDrawn="1"/>
        </p:nvSpPr>
        <p:spPr>
          <a:xfrm>
            <a:off x="465138" y="1853742"/>
            <a:ext cx="11456988" cy="181588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00"/>
              </a:lnSpc>
            </a:pPr>
            <a:r>
              <a:rPr lang="en-US" sz="2000">
                <a:latin typeface="Consolas" charset="0"/>
                <a:ea typeface="Consolas" charset="0"/>
                <a:cs typeface="Consolas" charset="0"/>
              </a:rPr>
              <a:t>This slide layout uses Consolas 20/24pt, a monotype font which is ideal for showing software code. 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07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23" r:id="rId2"/>
    <p:sldLayoutId id="2147484624" r:id="rId3"/>
    <p:sldLayoutId id="2147484625" r:id="rId4"/>
    <p:sldLayoutId id="2147484628" r:id="rId5"/>
    <p:sldLayoutId id="2147484629" r:id="rId6"/>
    <p:sldLayoutId id="2147484626" r:id="rId7"/>
    <p:sldLayoutId id="2147484627" r:id="rId8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984FE-6A05-4A4B-89A9-E8956269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4386D-372F-42B1-8224-35D69C54B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663" y="1862138"/>
            <a:ext cx="10725150" cy="4437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A4C3C-76EC-4D78-9C92-B733CFCCE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BE284-0BE5-4756-A841-E7CB7AF6469A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4AAD9-7653-4DE7-AA06-CB3884671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3A041-668A-421E-B10E-3B0A57B06B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0403-2745-41ED-BB5F-32F7647D6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1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6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7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logic-apps/logic-apps-using-sap-connector" TargetMode="External"/><Relationship Id="rId2" Type="http://schemas.openxmlformats.org/officeDocument/2006/relationships/hyperlink" Target="https://azure.microsoft.com/en-us/services/logic-apps/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docs.microsoft.com/en-us/azure/logic-apps/workflow-definition-language-functions-reference#manipulation-functions-json--x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biztalk/adapters-and-accelerators/adapter-sap/send-idocs-to-sap-using-biztalk-server" TargetMode="Externa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soft.lobservices.sap/2007/03/Types/Idoc/Common/" TargetMode="External"/><Relationship Id="rId2" Type="http://schemas.openxmlformats.org/officeDocument/2006/relationships/hyperlink" Target="http://schemas.microsoft.com/2003/10/Serialization/" TargetMode="Externa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www.linkedin.com/pulse/logic-app-sap-connector-idoc-support-going-under-hood-david-bu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sap.com/doc/saphelp_nwpi71/7.1/en-US/13/95244269625633e10000000a155106/content.htm?no_cache=true" TargetMode="Externa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schema_dtypes_date.asp" TargetMode="Externa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connectors/sap/#send-idoc" TargetMode="External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daviburg/detail/recent-activity/posts/" TargetMode="External"/><Relationship Id="rId2" Type="http://schemas.openxmlformats.org/officeDocument/2006/relationships/hyperlink" Target="https://azure.microsoft.com/en-us/free/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siness_Application_Programming_Interface" TargetMode="External"/><Relationship Id="rId2" Type="http://schemas.openxmlformats.org/officeDocument/2006/relationships/hyperlink" Target="https://en.wikipedia.org/wiki/Remote_Function_Call" TargetMode="Externa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en.wikipedia.org/wiki/IDoc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ml_syntax.asp" TargetMode="Externa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6BC3F-6A16-DB4C-8A9C-2C7E6887F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payloads for SAP Integration via Azure Logic Apps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5EFEE-0695-4C49-B1DF-874B5A65DD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1338" y="4436713"/>
            <a:ext cx="9795376" cy="738664"/>
          </a:xfrm>
        </p:spPr>
        <p:txBody>
          <a:bodyPr/>
          <a:lstStyle/>
          <a:p>
            <a:r>
              <a:rPr lang="en-US" dirty="0"/>
              <a:t>David Burg</a:t>
            </a:r>
          </a:p>
          <a:p>
            <a:r>
              <a:rPr lang="en-US" dirty="0"/>
              <a:t>November 2019</a:t>
            </a:r>
          </a:p>
        </p:txBody>
      </p:sp>
    </p:spTree>
    <p:extLst>
      <p:ext uri="{BB962C8B-B14F-4D97-AF65-F5344CB8AC3E}">
        <p14:creationId xmlns:p14="http://schemas.microsoft.com/office/powerpoint/2010/main" val="6221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samples as files (double click file to open)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B5D7952-1BDF-4AE3-B1D5-6279317BF6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36680"/>
              </p:ext>
            </p:extLst>
          </p:nvPr>
        </p:nvGraphicFramePr>
        <p:xfrm>
          <a:off x="372512" y="1958900"/>
          <a:ext cx="3433678" cy="1085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1436400" imgH="453240" progId="Package">
                  <p:embed/>
                </p:oleObj>
              </mc:Choice>
              <mc:Fallback>
                <p:oleObj name="Packager Shell Object" showAsIcon="1" r:id="rId3" imgW="1436400" imgH="45324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B5D7952-1BDF-4AE3-B1D5-6279317BF6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2512" y="1958900"/>
                        <a:ext cx="3433678" cy="1085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3A8663-E0B4-41F5-861A-4A9E2D4223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345840"/>
              </p:ext>
            </p:extLst>
          </p:nvPr>
        </p:nvGraphicFramePr>
        <p:xfrm>
          <a:off x="3745929" y="1958901"/>
          <a:ext cx="3934500" cy="1085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5" imgW="1646280" imgH="453240" progId="Package">
                  <p:embed/>
                </p:oleObj>
              </mc:Choice>
              <mc:Fallback>
                <p:oleObj name="Packager Shell Object" showAsIcon="1" r:id="rId5" imgW="1646280" imgH="45324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53A8663-E0B4-41F5-861A-4A9E2D4223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5929" y="1958901"/>
                        <a:ext cx="3934500" cy="1085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0B30135-BE67-41E2-816F-976A991B28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8188589"/>
              </p:ext>
            </p:extLst>
          </p:nvPr>
        </p:nvGraphicFramePr>
        <p:xfrm>
          <a:off x="929021" y="4002883"/>
          <a:ext cx="2320659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7" imgW="806400" imgH="453240" progId="Package">
                  <p:embed/>
                </p:oleObj>
              </mc:Choice>
              <mc:Fallback>
                <p:oleObj name="Packager Shell Object" showAsIcon="1" r:id="rId7" imgW="806400" imgH="45324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0B30135-BE67-41E2-816F-976A991B28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9021" y="4002883"/>
                        <a:ext cx="2320659" cy="1306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099323A-EF02-4978-94C1-0A8DECC9A2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8544342"/>
              </p:ext>
            </p:extLst>
          </p:nvPr>
        </p:nvGraphicFramePr>
        <p:xfrm>
          <a:off x="3997811" y="4002884"/>
          <a:ext cx="3430737" cy="130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9" imgW="1192680" imgH="453240" progId="Package">
                  <p:embed/>
                </p:oleObj>
              </mc:Choice>
              <mc:Fallback>
                <p:oleObj name="Packager Shell Object" showAsIcon="1" r:id="rId9" imgW="1192680" imgH="45324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099323A-EF02-4978-94C1-0A8DECC9A2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97811" y="4002884"/>
                        <a:ext cx="3430737" cy="1306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CC50C76-2FED-4C94-AF32-F3981E76CB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489968"/>
              </p:ext>
            </p:extLst>
          </p:nvPr>
        </p:nvGraphicFramePr>
        <p:xfrm>
          <a:off x="7428548" y="4224278"/>
          <a:ext cx="3574060" cy="1085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11" imgW="1495080" imgH="453240" progId="Package">
                  <p:embed/>
                </p:oleObj>
              </mc:Choice>
              <mc:Fallback>
                <p:oleObj name="Packager Shell Object" showAsIcon="1" r:id="rId11" imgW="1495080" imgH="45324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CC50C76-2FED-4C94-AF32-F3981E76C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28548" y="4224278"/>
                        <a:ext cx="3574060" cy="10851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0A72424-103C-4561-A493-4410B36F55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485541"/>
              </p:ext>
            </p:extLst>
          </p:nvPr>
        </p:nvGraphicFramePr>
        <p:xfrm>
          <a:off x="7285287" y="2000302"/>
          <a:ext cx="3860582" cy="1178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13" imgW="1486800" imgH="453240" progId="Package">
                  <p:embed/>
                </p:oleObj>
              </mc:Choice>
              <mc:Fallback>
                <p:oleObj name="Packager Shell Object" showAsIcon="1" r:id="rId13" imgW="1486800" imgH="45324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0A72424-103C-4561-A493-4410B36F55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85287" y="2000302"/>
                        <a:ext cx="3860582" cy="11783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2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9C8D1B-F262-104C-8A7C-A1BD8C0E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BAPIs</a:t>
            </a:r>
          </a:p>
        </p:txBody>
      </p:sp>
    </p:spTree>
    <p:extLst>
      <p:ext uri="{BB962C8B-B14F-4D97-AF65-F5344CB8AC3E}">
        <p14:creationId xmlns:p14="http://schemas.microsoft.com/office/powerpoint/2010/main" val="24325076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list of Banks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31471" y="2326398"/>
            <a:ext cx="573786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de-DE" dirty="0"/>
              <a:t>&lt;GETLIST xmlns="http://Microsoft.LobServices.Sap/2007/03/Bapi/BUS1011/"&gt;</a:t>
            </a:r>
          </a:p>
          <a:p>
            <a:r>
              <a:rPr lang="en-US" dirty="0"/>
              <a:t>  &lt;BANK_CTRY&gt;US&lt;/BANK_CTRY&gt;</a:t>
            </a:r>
          </a:p>
          <a:p>
            <a:r>
              <a:rPr lang="en-US" dirty="0"/>
              <a:t>  &lt;MAX_ROWS&gt;10&lt;/MAX_ROWS&gt;</a:t>
            </a:r>
          </a:p>
          <a:p>
            <a:r>
              <a:rPr lang="en-US" dirty="0"/>
              <a:t>&lt;/GETLIST&gt;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1497330" y="1544558"/>
            <a:ext cx="2875420" cy="9586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</p:cNvCxnSpPr>
          <p:nvPr/>
        </p:nvCxnSpPr>
        <p:spPr>
          <a:xfrm flipH="1">
            <a:off x="2045970" y="3143250"/>
            <a:ext cx="5464456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040505" y="3839637"/>
            <a:ext cx="2154872" cy="14246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4372751" y="761599"/>
            <a:ext cx="5045570" cy="16189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The BAPI method ‘Get list’.</a:t>
            </a:r>
          </a:p>
          <a:p>
            <a:r>
              <a:rPr lang="en-US" dirty="0"/>
              <a:t>When an object is selected in the designer, the set of available methods is provided as simple drop-down in the Logic App designer.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636472" y="2326398"/>
            <a:ext cx="4800003" cy="18682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The business object for bank (BUS1011).</a:t>
            </a:r>
          </a:p>
          <a:p>
            <a:r>
              <a:rPr lang="en-US" dirty="0"/>
              <a:t>The Call BAPI API on SAP connector provides a searchable list in the Azure Logic Apps Designer. Typing ‘bank’ keyword will filter to all business object types for bank including this BUS1011.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2AAAF-6022-4500-8307-7F34D044F84D}"/>
              </a:ext>
            </a:extLst>
          </p:cNvPr>
          <p:cNvSpPr txBox="1"/>
          <p:nvPr/>
        </p:nvSpPr>
        <p:spPr>
          <a:xfrm>
            <a:off x="6195377" y="4991882"/>
            <a:ext cx="486652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Limits the number of items in the response</a:t>
            </a:r>
          </a:p>
        </p:txBody>
      </p:sp>
    </p:spTree>
    <p:extLst>
      <p:ext uri="{BB962C8B-B14F-4D97-AF65-F5344CB8AC3E}">
        <p14:creationId xmlns:p14="http://schemas.microsoft.com/office/powerpoint/2010/main" val="33051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Bank object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42901" y="1268730"/>
            <a:ext cx="5737860" cy="583544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/>
              <a:t>&lt;CREATE </a:t>
            </a:r>
            <a:r>
              <a:rPr lang="en-US" dirty="0" err="1"/>
              <a:t>xmlns</a:t>
            </a:r>
            <a:r>
              <a:rPr lang="en-US" dirty="0"/>
              <a:t>="http://Microsoft.LobServices.Sap/2007/03/Bapi/BUS1011/"&gt;</a:t>
            </a:r>
          </a:p>
          <a:p>
            <a:r>
              <a:rPr lang="en-US" dirty="0"/>
              <a:t>  &lt;BANK_ADDRESS&gt;</a:t>
            </a:r>
          </a:p>
          <a:p>
            <a:r>
              <a:rPr lang="en-US" dirty="0"/>
              <a:t>    &lt;BANK_NAME </a:t>
            </a:r>
            <a:r>
              <a:rPr lang="en-US" dirty="0" err="1"/>
              <a:t>xmlns</a:t>
            </a:r>
            <a:r>
              <a:rPr lang="en-US" dirty="0"/>
              <a:t>="http://Microsoft.LobServices.Sap/2007/03/Types/Rfc/"&gt;VERIZON BANK&lt;/BANK_NAME&gt;</a:t>
            </a:r>
          </a:p>
          <a:p>
            <a:r>
              <a:rPr lang="en-US" dirty="0"/>
              <a:t>    &lt;REGION </a:t>
            </a:r>
            <a:r>
              <a:rPr lang="en-US" dirty="0" err="1"/>
              <a:t>xmlns</a:t>
            </a:r>
            <a:r>
              <a:rPr lang="en-US" dirty="0"/>
              <a:t>="http://Microsoft.LobServices.Sap/2007/03/Types/Rfc/"&gt;&lt;/REGION&gt;</a:t>
            </a:r>
          </a:p>
          <a:p>
            <a:r>
              <a:rPr lang="en-US" dirty="0"/>
              <a:t>    &lt;STREET </a:t>
            </a:r>
            <a:r>
              <a:rPr lang="en-US" dirty="0" err="1"/>
              <a:t>xmlns</a:t>
            </a:r>
            <a:r>
              <a:rPr lang="en-US" dirty="0"/>
              <a:t>="http://Microsoft.LobServices.Sap/2007/03/Types/Rfc/"&gt;15&lt;/STREET&gt;</a:t>
            </a:r>
          </a:p>
          <a:p>
            <a:r>
              <a:rPr lang="en-US" dirty="0"/>
              <a:t>    &lt;CITY </a:t>
            </a:r>
            <a:r>
              <a:rPr lang="en-US" dirty="0" err="1"/>
              <a:t>xmlns</a:t>
            </a:r>
            <a:r>
              <a:rPr lang="en-US" dirty="0"/>
              <a:t>="http://Microsoft.LobServices.Sap/2007/03/Types/Rfc/"&gt;JODHPUR&lt;/CITY&gt;</a:t>
            </a:r>
          </a:p>
          <a:p>
            <a:r>
              <a:rPr lang="en-US" dirty="0"/>
              <a:t>  &lt;/BANK_ADDRESS&gt;</a:t>
            </a:r>
          </a:p>
          <a:p>
            <a:r>
              <a:rPr lang="en-US" dirty="0"/>
              <a:t>  &lt;BANK_CTRY&gt;US&lt;/BANK_CTRY&gt;</a:t>
            </a:r>
          </a:p>
          <a:p>
            <a:r>
              <a:rPr lang="en-US" dirty="0"/>
              <a:t>  &lt;BANK_KEY&gt;{0}&lt;/BANK_KEY&gt;</a:t>
            </a:r>
          </a:p>
          <a:p>
            <a:r>
              <a:rPr lang="en-US" dirty="0"/>
              <a:t>&lt;/CREATE&gt;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1531620" y="731520"/>
            <a:ext cx="5509260" cy="75017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</p:cNvCxnSpPr>
          <p:nvPr/>
        </p:nvCxnSpPr>
        <p:spPr>
          <a:xfrm flipH="1">
            <a:off x="1965961" y="1934687"/>
            <a:ext cx="5897879" cy="10675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</p:cNvCxnSpPr>
          <p:nvPr/>
        </p:nvCxnSpPr>
        <p:spPr>
          <a:xfrm flipH="1">
            <a:off x="3823970" y="5200650"/>
            <a:ext cx="3902710" cy="122641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193206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Create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863840" y="1769062"/>
            <a:ext cx="2616742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Same business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C8A45-6E83-4026-B9C1-84418F7F09A3}"/>
              </a:ext>
            </a:extLst>
          </p:cNvPr>
          <p:cNvSpPr txBox="1"/>
          <p:nvPr/>
        </p:nvSpPr>
        <p:spPr>
          <a:xfrm>
            <a:off x="7775383" y="4680698"/>
            <a:ext cx="4220339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Beware per system configured SAP validation rule(s). For instance, the key may have to be an ABA bank identifier in the USA.</a:t>
            </a:r>
          </a:p>
        </p:txBody>
      </p:sp>
    </p:spTree>
    <p:extLst>
      <p:ext uri="{BB962C8B-B14F-4D97-AF65-F5344CB8AC3E}">
        <p14:creationId xmlns:p14="http://schemas.microsoft.com/office/powerpoint/2010/main" val="123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Bank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31471" y="2326398"/>
            <a:ext cx="5737860" cy="19574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/>
              <a:t>&lt;GETDETAIL </a:t>
            </a:r>
            <a:r>
              <a:rPr lang="en-US" dirty="0" err="1"/>
              <a:t>xmlns</a:t>
            </a:r>
            <a:r>
              <a:rPr lang="en-US" dirty="0"/>
              <a:t>="http://Microsoft.LobServices.Sap/2007/03/Bapi/BUS1011/"&gt;</a:t>
            </a:r>
          </a:p>
          <a:p>
            <a:r>
              <a:rPr lang="en-US" dirty="0"/>
              <a:t>  &lt;BANKCOUNTRY&gt;US&lt;/BANKCOUNTRY&gt;</a:t>
            </a:r>
          </a:p>
          <a:p>
            <a:r>
              <a:rPr lang="en-US" dirty="0"/>
              <a:t>  &lt;BANKKEY&gt;{0}&lt;/BANKKEY&gt;</a:t>
            </a:r>
          </a:p>
          <a:p>
            <a:r>
              <a:rPr lang="en-US" dirty="0"/>
              <a:t>&lt;/GETDETAIL&gt;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</p:cNvCxnSpPr>
          <p:nvPr/>
        </p:nvCxnSpPr>
        <p:spPr>
          <a:xfrm flipH="1" flipV="1">
            <a:off x="2183130" y="3840481"/>
            <a:ext cx="3646170" cy="1270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5795625" y="5082350"/>
            <a:ext cx="3770668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Update this key to a value existing in your test SAP system.</a:t>
            </a:r>
          </a:p>
        </p:txBody>
      </p:sp>
    </p:spTree>
    <p:extLst>
      <p:ext uri="{BB962C8B-B14F-4D97-AF65-F5344CB8AC3E}">
        <p14:creationId xmlns:p14="http://schemas.microsoft.com/office/powerpoint/2010/main" val="19867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sample as files (double click file to open)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02807AF-CF6F-422E-AE62-C6FC094F70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220763"/>
              </p:ext>
            </p:extLst>
          </p:nvPr>
        </p:nvGraphicFramePr>
        <p:xfrm>
          <a:off x="1060034" y="2960370"/>
          <a:ext cx="2259429" cy="917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3" imgW="1117080" imgH="453240" progId="Package">
                  <p:embed/>
                </p:oleObj>
              </mc:Choice>
              <mc:Fallback>
                <p:oleObj name="Packager Shell Object" showAsIcon="1" r:id="rId3" imgW="1117080" imgH="453240" progId="Packag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02807AF-CF6F-422E-AE62-C6FC094F70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0034" y="2960370"/>
                        <a:ext cx="2259429" cy="917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4AA3F67-0794-45B6-B3F5-2BFC2A9D6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382425"/>
              </p:ext>
            </p:extLst>
          </p:nvPr>
        </p:nvGraphicFramePr>
        <p:xfrm>
          <a:off x="8012430" y="2967773"/>
          <a:ext cx="2939961" cy="105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5" imgW="1260000" imgH="453240" progId="Package">
                  <p:embed/>
                </p:oleObj>
              </mc:Choice>
              <mc:Fallback>
                <p:oleObj name="Packager Shell Object" showAsIcon="1" r:id="rId5" imgW="1260000" imgH="453240" progId="Packag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4AA3F67-0794-45B6-B3F5-2BFC2A9D66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2430" y="2967773"/>
                        <a:ext cx="2939961" cy="1058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4BC68AC-EA2A-4AEA-B986-678224066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387352"/>
              </p:ext>
            </p:extLst>
          </p:nvPr>
        </p:nvGraphicFramePr>
        <p:xfrm>
          <a:off x="4510558" y="2960370"/>
          <a:ext cx="2310777" cy="917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7" imgW="1142280" imgH="453240" progId="Package">
                  <p:embed/>
                </p:oleObj>
              </mc:Choice>
              <mc:Fallback>
                <p:oleObj name="Packager Shell Object" showAsIcon="1" r:id="rId7" imgW="1142280" imgH="45324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4BC68AC-EA2A-4AEA-B986-678224066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10558" y="2960370"/>
                        <a:ext cx="2310777" cy="917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826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9C8D1B-F262-104C-8A7C-A1BD8C0E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IDOCs</a:t>
            </a:r>
          </a:p>
        </p:txBody>
      </p:sp>
    </p:spTree>
    <p:extLst>
      <p:ext uri="{BB962C8B-B14F-4D97-AF65-F5344CB8AC3E}">
        <p14:creationId xmlns:p14="http://schemas.microsoft.com/office/powerpoint/2010/main" val="30058115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SAP IDOC XML</a:t>
            </a:r>
          </a:p>
        </p:txBody>
      </p:sp>
    </p:spTree>
    <p:extLst>
      <p:ext uri="{BB962C8B-B14F-4D97-AF65-F5344CB8AC3E}">
        <p14:creationId xmlns:p14="http://schemas.microsoft.com/office/powerpoint/2010/main" val="15196909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Plain SAP  IDOC 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950B4-8AA3-E54A-A0FD-E9AF02B25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Generating the schema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C2CE11-69B8-B642-A76F-134436A8702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Use SAP Logon GUI application and T-Code WE-60 to access SAP Documentation and generate per IDOC type / per IDOC extension XML schema (XSD file)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A0B88B-0014-9E4A-A90E-8EE0189B938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7AFA75-EEC9-9649-A657-E11F94B845F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This format and payload is generic to SAP. Find explanation of each field built-in SAP dialog and in SAP documentation as well as many online public resources.</a:t>
            </a:r>
          </a:p>
        </p:txBody>
      </p:sp>
    </p:spTree>
    <p:extLst>
      <p:ext uri="{BB962C8B-B14F-4D97-AF65-F5344CB8AC3E}">
        <p14:creationId xmlns:p14="http://schemas.microsoft.com/office/powerpoint/2010/main" val="14001924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sample as files (double click file to open)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563B89A-ACDF-4560-8DC2-D14816C42D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950028"/>
              </p:ext>
            </p:extLst>
          </p:nvPr>
        </p:nvGraphicFramePr>
        <p:xfrm>
          <a:off x="1745593" y="2388870"/>
          <a:ext cx="2011386" cy="1108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ackager Shell Object" showAsIcon="1" r:id="rId3" imgW="823320" imgH="453240" progId="Package">
                  <p:embed/>
                </p:oleObj>
              </mc:Choice>
              <mc:Fallback>
                <p:oleObj name="Packager Shell Object" showAsIcon="1" r:id="rId3" imgW="823320" imgH="453240" progId="Packag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5563B89A-ACDF-4560-8DC2-D14816C42D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5593" y="2388870"/>
                        <a:ext cx="2011386" cy="1108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9800A1-81DD-4723-9CF8-082ACBF113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411224"/>
              </p:ext>
            </p:extLst>
          </p:nvPr>
        </p:nvGraphicFramePr>
        <p:xfrm>
          <a:off x="6294996" y="2480311"/>
          <a:ext cx="1806334" cy="1016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Packager Shell Object" showAsIcon="1" r:id="rId5" imgW="806400" imgH="453240" progId="Package">
                  <p:embed/>
                </p:oleObj>
              </mc:Choice>
              <mc:Fallback>
                <p:oleObj name="Packager Shell Object" showAsIcon="1" r:id="rId5" imgW="806400" imgH="45324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59800A1-81DD-4723-9CF8-082ACBF113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94996" y="2480311"/>
                        <a:ext cx="1806334" cy="1016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0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60DC-264C-3548-9950-504558EE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the basic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63F82-C81F-1C49-A91D-15F3275FFF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Azure Logic Apps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DF564-03BE-DE43-B313-9173D2F2E7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SAP Connector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E4AA9-6D63-1A4F-9FA5-596B0F09AB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Integration solution in the Azure hybrid cloud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https://azure.microsoft.com/en-us/services/logic-apps/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REST-native, serverless, codeless, massively scalable, several hundred connectors, enterprise grade service.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5EF005-3B74-DB4A-923E-83C8146EA9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Introduction to the connector for SAP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https://docs.microsoft.com/en-us/azure/logic-apps/logic-apps-using-sap-connector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 the requests-responses are XML. Logic App has native XML support and to Json conversion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https://docs.microsoft.com/en-us/azure/logic-apps/workflow-definition-language-functions-reference#manipulation-functions-json--xml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837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C2C26-EFD2-E847-AEA7-5CEF245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‘BizTalk’-style namespaces</a:t>
            </a:r>
          </a:p>
        </p:txBody>
      </p:sp>
    </p:spTree>
    <p:extLst>
      <p:ext uri="{BB962C8B-B14F-4D97-AF65-F5344CB8AC3E}">
        <p14:creationId xmlns:p14="http://schemas.microsoft.com/office/powerpoint/2010/main" val="1687089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5653087" cy="820738"/>
          </a:xfrm>
        </p:spPr>
        <p:txBody>
          <a:bodyPr/>
          <a:lstStyle/>
          <a:p>
            <a:r>
              <a:rPr lang="en-US" dirty="0"/>
              <a:t>‘BizTalk’s’ SAP  IDOC XML (and Flat File)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950B4-8AA3-E54A-A0FD-E9AF02B259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Generating the schema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C2CE11-69B8-B642-A76F-134436A8702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Use Azure Logic Apps SAP Connector built-in schema generation action and generate per IDOC type / per IDOC extension XML schema (XSD file)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4A0B88B-0014-9E4A-A90E-8EE0189B938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7AFA75-EEC9-9649-A657-E11F94B845F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This format and payload is most convenient if you are migrating from BizTalk. Learn more in BizTalk Server’s public documentation at:</a:t>
            </a:r>
          </a:p>
          <a:p>
            <a:r>
              <a:rPr lang="en-US" dirty="0">
                <a:hlinkClick r:id="rId2"/>
              </a:rPr>
              <a:t>https://docs.microsoft.com/en-us/biztalk/adapters-and-accelerators/adapter-sap/send-idocs-to-sap-using-biztalk-server</a:t>
            </a:r>
            <a:endParaRPr lang="en-US" dirty="0"/>
          </a:p>
          <a:p>
            <a:r>
              <a:rPr lang="en-US" dirty="0"/>
              <a:t>Flat-file IDOC in XML message is also supported in Azure Logic App SAP Connector.</a:t>
            </a:r>
          </a:p>
        </p:txBody>
      </p:sp>
    </p:spTree>
    <p:extLst>
      <p:ext uri="{BB962C8B-B14F-4D97-AF65-F5344CB8AC3E}">
        <p14:creationId xmlns:p14="http://schemas.microsoft.com/office/powerpoint/2010/main" val="19806429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node, namespaces declarations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0" y="2048582"/>
            <a:ext cx="13511006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&lt;ns0:Send xmlns:ns0="http://Microsoft.LobServices.Sap/2007/03/Idoc/3/ORDERS05//700/Send"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xmlns:ns3=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http://schemas.microsoft.com/2003/10/Serialization/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xmlns:ns1=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http://Microsoft.LobServices.Sap/2007/03/Types/Idoc/Common/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xmlns:ns2="http://Microsoft.LobServices.Sap/2007/03/Types/Idoc/3/ORDERS05//700"&gt;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&lt;ns0:idocData&gt;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F413-3D49-46B0-9AAD-592008A53FB0}"/>
              </a:ext>
            </a:extLst>
          </p:cNvPr>
          <p:cNvSpPr txBox="1"/>
          <p:nvPr/>
        </p:nvSpPr>
        <p:spPr>
          <a:xfrm>
            <a:off x="465138" y="4964923"/>
            <a:ext cx="11290591" cy="11972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rPr>
              <a:t>Find detailed explanation about the IDOC URI in this blog post: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  <a:hlinkClick r:id="rId4"/>
              </a:rPr>
              <a:t>https://www.linkedin.com/pulse/logic-app-sap-connector-idoc-support-going-under-hood-david-burg/</a:t>
            </a:r>
            <a:endParaRPr lang="en-US" dirty="0">
              <a:ln w="3175">
                <a:noFill/>
              </a:ln>
              <a:solidFill>
                <a:srgbClr val="000000"/>
              </a:solidFill>
              <a:latin typeface="+mj-lt"/>
              <a:cs typeface="Segoe UI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rPr>
              <a:t>The </a:t>
            </a:r>
            <a:r>
              <a:rPr lang="en-US" dirty="0" err="1"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rPr>
              <a:t>idocData</a:t>
            </a:r>
            <a:r>
              <a:rPr lang="en-US" dirty="0"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rPr>
              <a:t> node can be repeated to form a batch of IDOCs to send in a single call.</a:t>
            </a:r>
          </a:p>
        </p:txBody>
      </p:sp>
    </p:spTree>
    <p:extLst>
      <p:ext uri="{BB962C8B-B14F-4D97-AF65-F5344CB8AC3E}">
        <p14:creationId xmlns:p14="http://schemas.microsoft.com/office/powerpoint/2010/main" val="39967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IDOC Data element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54331" y="982467"/>
            <a:ext cx="5737860" cy="56107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&lt;ns0:idocData&gt;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&lt;ns2:EDI_DC40&gt;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&lt;ns1:TABNAM&gt;EDI_DC40&lt;/ns1:TABNAM&gt;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&lt;ns1:ARCKEY&gt;Cor19082017-5&lt;/ns1:ARCKEY&gt;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&lt;/ns2:EDI_DC40&gt;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&lt;ns2:E2EDK01005&gt;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&lt;ns2:DATAHEADERCOLUMN_SEGNAM&gt;E2EDK01005&lt;/ns2:DATAHEADERCOLUMN_SEGNAM&gt;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&lt;ns2:CURCY&gt;USD&lt;/ns2:CURCY&gt;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&lt;/ns2:E2EDK01005&gt;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&lt;ns2:E2EDK03&gt;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&lt;/ns0:idocData&gt;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/>
          <p:nvPr/>
        </p:nvCxnSpPr>
        <p:spPr>
          <a:xfrm flipH="1">
            <a:off x="2674620" y="731520"/>
            <a:ext cx="4366260" cy="107442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/>
          <p:nvPr/>
        </p:nvCxnSpPr>
        <p:spPr>
          <a:xfrm flipH="1">
            <a:off x="2937510" y="2640330"/>
            <a:ext cx="4594860" cy="8569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/>
          <p:nvPr/>
        </p:nvCxnSpPr>
        <p:spPr>
          <a:xfrm flipH="1">
            <a:off x="2457450" y="2846070"/>
            <a:ext cx="5063490" cy="27432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306173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One Control Record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636472" y="2326398"/>
            <a:ext cx="247907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N Data Records</a:t>
            </a:r>
          </a:p>
        </p:txBody>
      </p:sp>
    </p:spTree>
    <p:extLst>
      <p:ext uri="{BB962C8B-B14F-4D97-AF65-F5344CB8AC3E}">
        <p14:creationId xmlns:p14="http://schemas.microsoft.com/office/powerpoint/2010/main" val="350573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Record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4522788" y="0"/>
            <a:ext cx="7165359" cy="881472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&lt;ns2:EDI_DC40&gt;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&lt;ns1:TABNAM&gt;EDI_DC40&lt;/ns1:TABNAM&gt;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&lt;ns1:MANDT&gt;800&lt;/ns1:MANDT&gt;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&lt;ns1:DIRECT&gt;2&lt;/ns1:DIRECT&gt;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&lt;ns1:IDOCTYP&gt;ORDERS05&lt;/ns1:IDOCTYP&gt;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&lt;ns1:CIMTYP&gt;&lt;/ns1:CIMTYP&gt;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&lt;ns1:MESTYP&gt;ORDERS&lt;/ns1:MESTYP&gt;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&lt;ns1:STD&gt;X&lt;/ns1:STD&gt;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&lt;ns1:STDVRS&gt;004010&lt;/ns1:STDVRS&gt;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&lt;ns1:STDMES&gt;&lt;/ns1:STDMES&gt;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&lt;ns1:SNDPOR&gt;SAPENI&lt;/ns1:SNDPOR&gt;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&lt;ns1:SNDPRT&gt;LS&lt;/ns1:SNDPRT&gt;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&lt;ns1:SNDPFC&gt;AG&lt;/ns1:SNDPFC&gt;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&lt;ns1:SNDPRN&gt;ADAP1PXP1&lt;/ns1:SNDPRN&gt;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&lt;ns1:SNDLAD&gt;&lt;/ns1:SNDLAD&gt;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&lt;ns1:RCVPOR&gt;BTSFILE&lt;/ns1:RCVPOR&gt;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&lt;ns1:RCVPRT&gt;LI&lt;/ns1:RCVPRT&gt;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&lt;ns1:RCVPRN&gt;EDI&lt;/ns1:RCVPRN&gt;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&lt;ns1:RCVLAD&gt;&lt;/ns1:RCVLAD&gt;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&lt;ns1:ARCKEY&gt;Cor19082017-5&lt;/ns1:ARCKEY&gt;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&lt;/ns2:EDI_DC40&gt;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082C8-7BAE-4CDB-B35F-9F7020F64DEB}"/>
              </a:ext>
            </a:extLst>
          </p:cNvPr>
          <p:cNvSpPr txBox="1"/>
          <p:nvPr/>
        </p:nvSpPr>
        <p:spPr>
          <a:xfrm>
            <a:off x="465138" y="3061758"/>
            <a:ext cx="442518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SAP Official doc for the control record:</a:t>
            </a:r>
          </a:p>
          <a:p>
            <a:r>
              <a:rPr lang="en-US" dirty="0">
                <a:hlinkClick r:id="rId2"/>
              </a:rPr>
              <a:t>- click here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Record plain Segments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54331" y="982467"/>
            <a:ext cx="5737860" cy="513063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&lt;ns2:E2EDK01005&gt;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&lt;ns2:DATAHEADERCOLUMN_SEGNAM&gt;E2EDK01005&lt;/ns2:DATAHEADERCOLUMN_SEGNAM&gt;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&lt;ns2:CURCY&gt;USD&lt;/ns2:CURCY&gt;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&lt;ns2:BSART&gt;OR&lt;/ns2:BSART&gt;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&lt;ns2:BELNR&gt;19082017-5&lt;/ns2:BELNR&gt;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&lt;ns2:ABLAD&gt;CC&lt;/ns2:ABLAD&gt;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&lt;/ns2:E2EDK01005&gt;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&lt;ns2:E2EDK03&gt;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&lt;ns2:DATAHEADERCOLUMN_SEGNAM&gt;E2EDK03&lt;/ns2:DATAHEADERCOLUMN_SEGNAM&gt;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&lt;ns2:IDDAT&gt;002&lt;/ns2:IDDAT&gt;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&lt;ns2:DATUM&gt;20160611&lt;/ns2:DATUM&gt;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&lt;/ns2:E2EDK03&gt;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5284788" y="731520"/>
            <a:ext cx="1756092" cy="9829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</p:cNvCxnSpPr>
          <p:nvPr/>
        </p:nvCxnSpPr>
        <p:spPr>
          <a:xfrm flipH="1">
            <a:off x="3291840" y="4823460"/>
            <a:ext cx="3052445" cy="5486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327384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Data Record segment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6235699" y="3665371"/>
            <a:ext cx="6092190" cy="259763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This sample is using SAP’s format for dates.</a:t>
            </a:r>
          </a:p>
          <a:p>
            <a:r>
              <a:rPr lang="en-US" dirty="0"/>
              <a:t>Strong typed documents can use native XML types, e.g.</a:t>
            </a:r>
          </a:p>
          <a:p>
            <a:r>
              <a:rPr lang="en-US" dirty="0"/>
              <a:t>9999-12-31</a:t>
            </a:r>
          </a:p>
          <a:p>
            <a:r>
              <a:rPr lang="en-US" dirty="0"/>
              <a:t>23:59:59</a:t>
            </a:r>
          </a:p>
          <a:p>
            <a:r>
              <a:rPr lang="en-US" dirty="0"/>
              <a:t>More at </a:t>
            </a:r>
            <a:r>
              <a:rPr lang="en-US" dirty="0">
                <a:hlinkClick r:id="rId2"/>
              </a:rPr>
              <a:t>https://www.w3schools.com/xml/schema_dtypes_date.asp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73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Record Group Segments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54331" y="982467"/>
            <a:ext cx="5737860" cy="39795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&lt;ns2:E2EDKT1002GRP&gt;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&lt;ns2:E2EDKT1002&gt;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&lt;ns2:DATAHEADERCOLUMN_SEGNAM&gt;E2EDKT1002&lt;/ns2:DATAHEADERCOLUMN_SEGNAM&gt;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&lt;ns2:TDID&gt;ZONE&lt;/ns2:TDID&gt;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&lt;/ns2:E2EDKT1002&gt;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&lt;ns2:E2EDKT2001&gt;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&lt;ns2:DATAHEADERCOLUMN_SEGNAM&gt;E2EDKT2001&lt;/ns2:DATAHEADERCOLUMN_SEGNAM&gt;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  &lt;ns2:TDLINE&gt;CRSD&lt;/ns2:TDLINE&gt;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&lt;/ns2:E2EDKT2001&gt;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&lt;/ns2:E2EDKT1002GRP&gt;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3040380" y="731520"/>
            <a:ext cx="4000500" cy="4914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2846071" y="1584564"/>
            <a:ext cx="4823458" cy="8529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236949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Group parent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669529" y="1397477"/>
            <a:ext cx="3926839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N child nodes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F6CF9D-F29A-430E-A38F-F303B0A7F74F}"/>
              </a:ext>
            </a:extLst>
          </p:cNvPr>
          <p:cNvCxnSpPr>
            <a:stCxn id="11" idx="1"/>
          </p:cNvCxnSpPr>
          <p:nvPr/>
        </p:nvCxnSpPr>
        <p:spPr>
          <a:xfrm flipH="1">
            <a:off x="2846071" y="1669860"/>
            <a:ext cx="4823458" cy="142767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IDOC transport ID for tRFC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628651" y="3405627"/>
            <a:ext cx="5737860" cy="17727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&lt;/E2STZUM002GRP&gt;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&lt;/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idocData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&lt;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guid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&gt;8820ea40-5825-4b2f-ac3c-b83adc34321c&lt;/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guid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&lt;/Send&gt;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497581" y="1883584"/>
            <a:ext cx="3760470" cy="152204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3108960" y="3133245"/>
            <a:ext cx="4686298" cy="8519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439031" y="1584564"/>
            <a:ext cx="3926839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Last Data Record segment node closing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795258" y="2860862"/>
            <a:ext cx="3926839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IDOC Data node closing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59796F-7809-43CB-8CA3-40E7A848DB06}"/>
              </a:ext>
            </a:extLst>
          </p:cNvPr>
          <p:cNvCxnSpPr>
            <a:cxnSpLocks/>
          </p:cNvCxnSpPr>
          <p:nvPr/>
        </p:nvCxnSpPr>
        <p:spPr>
          <a:xfrm flipH="1" flipV="1">
            <a:off x="3497582" y="4503421"/>
            <a:ext cx="3941449" cy="6749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435C9E-16C7-4E94-A91D-54DC50765F95}"/>
              </a:ext>
            </a:extLst>
          </p:cNvPr>
          <p:cNvSpPr txBox="1"/>
          <p:nvPr/>
        </p:nvSpPr>
        <p:spPr>
          <a:xfrm>
            <a:off x="7439030" y="3773265"/>
            <a:ext cx="3926839" cy="252069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GUID will form the tRFC TID for duplicate transport detection.</a:t>
            </a:r>
          </a:p>
          <a:p>
            <a:r>
              <a:rPr lang="en-US" dirty="0"/>
              <a:t>This node can be omitted.</a:t>
            </a:r>
          </a:p>
          <a:p>
            <a:r>
              <a:rPr lang="en-US" dirty="0"/>
              <a:t>Recommend to set the tRFC TID instead via connector API parameter, see:</a:t>
            </a:r>
          </a:p>
          <a:p>
            <a:r>
              <a:rPr lang="en-US" dirty="0">
                <a:hlinkClick r:id="rId2"/>
              </a:rPr>
              <a:t>https://docs.microsoft.com/en-us/connectors/sap/#send-idoc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samples as file (double click file to open)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FF624DF-2577-41F7-8FEE-BF1CA3A42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649032"/>
              </p:ext>
            </p:extLst>
          </p:nvPr>
        </p:nvGraphicFramePr>
        <p:xfrm>
          <a:off x="1471051" y="2996069"/>
          <a:ext cx="2834725" cy="100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ackager Shell Object" showAsIcon="1" r:id="rId3" imgW="1528920" imgH="453240" progId="Package">
                  <p:embed/>
                </p:oleObj>
              </mc:Choice>
              <mc:Fallback>
                <p:oleObj name="Packager Shell Object" showAsIcon="1" r:id="rId3" imgW="1528920" imgH="45324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FF624DF-2577-41F7-8FEE-BF1CA3A420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1051" y="2996069"/>
                        <a:ext cx="2834725" cy="1002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299EE21-FCEB-47C8-8C14-0962BE6606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160351"/>
              </p:ext>
            </p:extLst>
          </p:nvPr>
        </p:nvGraphicFramePr>
        <p:xfrm>
          <a:off x="7391876" y="2996069"/>
          <a:ext cx="3764205" cy="1002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Packager Shell Object" showAsIcon="1" r:id="rId5" imgW="1705320" imgH="453240" progId="Package">
                  <p:embed/>
                </p:oleObj>
              </mc:Choice>
              <mc:Fallback>
                <p:oleObj name="Packager Shell Object" showAsIcon="1" r:id="rId5" imgW="1705320" imgH="45324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299EE21-FCEB-47C8-8C14-0962BE6606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91876" y="2996069"/>
                        <a:ext cx="3764205" cy="1002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87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905B88-11F2-46C0-B31B-C5DF23F3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AB8F-4754-4DC4-B608-72468CC38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Free Azure Account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96FDF-B88E-4D0C-816C-7631C58855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Author’s blog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C2843B-1CB0-4AEF-BF53-9DD49E959D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5138" y="2645384"/>
            <a:ext cx="3690937" cy="21377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https://azure.microsoft.com/en-us/free/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F9F2CD-ADAC-4D18-AE66-357F678865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2768" y="2645384"/>
            <a:ext cx="3690937" cy="136793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Find this deck and more posts about Azure, Logic Apps, SAP, XML, Json at my blog: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https://www.linkedin.com/in/daviburg/detail/recent-activity/posts/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3294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24D3-0D09-A944-A515-C7169161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possible communication with SAP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66563-5BC9-4840-8FE2-D45DCCAFCD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RFC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B30DB-5BF3-644C-A526-1BE3115E8C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60BBF-0B7F-6347-B06F-7E5B7165B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IDOC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77142C-FB1E-4841-8362-93564156C64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Remote Function Call – SAP’s standard interface to communicate between systems</a:t>
            </a:r>
          </a:p>
          <a:p>
            <a:r>
              <a:rPr lang="en-US" dirty="0">
                <a:hlinkClick r:id="rId2"/>
              </a:rPr>
              <a:t>https://en.wikipedia.org/wiki/Remote_Function_Call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F723E5-AF6E-D440-BA60-BF2AA6CA5EA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Business API – higher level access, manipulate business objects via functions (API) maintaining data consistency</a:t>
            </a:r>
          </a:p>
          <a:p>
            <a:r>
              <a:rPr lang="en-US" dirty="0">
                <a:hlinkClick r:id="rId3"/>
              </a:rPr>
              <a:t>https://en.wikipedia.org/wiki/Business_Application_Programming_Interface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87302B-C15D-DD49-B857-B8A81EB2F47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Intermediate Document – SAP’s format for business transactions, e.g. purchase, invoice, shipment, etc.</a:t>
            </a:r>
          </a:p>
          <a:p>
            <a:r>
              <a:rPr lang="en-US" dirty="0">
                <a:hlinkClick r:id="rId4"/>
              </a:rPr>
              <a:t>https://en.wikipedia.org/wiki/IDoc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171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D5E1-A6F1-47DC-90FE-80EB7ABB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2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XML prolog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731520" y="2011680"/>
            <a:ext cx="59304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&lt;?xml version="1.0" encoding="utf-8"?&gt;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86FC7-963E-429D-A253-0247CB63D05F}"/>
              </a:ext>
            </a:extLst>
          </p:cNvPr>
          <p:cNvSpPr txBox="1"/>
          <p:nvPr/>
        </p:nvSpPr>
        <p:spPr>
          <a:xfrm>
            <a:off x="465138" y="4137660"/>
            <a:ext cx="11204893" cy="17727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This is optional and the SAP Connector will work with or without it.</a:t>
            </a:r>
          </a:p>
          <a:p>
            <a:r>
              <a:rPr lang="en-US" dirty="0"/>
              <a:t>The SAP .NET Connector library on which the connector is built is Unicode native. Do send XML documents encoded with UTF-8.</a:t>
            </a:r>
          </a:p>
          <a:p>
            <a:r>
              <a:rPr lang="en-US" dirty="0"/>
              <a:t>Read more about the prolog here:</a:t>
            </a:r>
          </a:p>
          <a:p>
            <a:r>
              <a:rPr lang="en-US" dirty="0">
                <a:hlinkClick r:id="rId2"/>
              </a:rPr>
              <a:t>https://www.w3schools.com/xml/xml_syntax.asp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0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9C8D1B-F262-104C-8A7C-A1BD8C0E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RFCs</a:t>
            </a:r>
          </a:p>
        </p:txBody>
      </p:sp>
    </p:spTree>
    <p:extLst>
      <p:ext uri="{BB962C8B-B14F-4D97-AF65-F5344CB8AC3E}">
        <p14:creationId xmlns:p14="http://schemas.microsoft.com/office/powerpoint/2010/main" val="35869045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RFC call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31471" y="2326398"/>
            <a:ext cx="5737860" cy="16958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&lt;STFC_CONNECTION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xmlns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="http://Microsoft.LobServices.Sap/2007/03/Rfc/"&gt;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&lt;REQUTEXT&gt;Hello world!&lt;/REQUTEXT&gt;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&lt;/STFC_CONNECTION&gt;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1474470" y="731520"/>
            <a:ext cx="5566410" cy="17259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077070" y="2468052"/>
            <a:ext cx="2282335" cy="18233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4783078" y="3409764"/>
            <a:ext cx="2387396" cy="128028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1419299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RFC 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359405" y="1658599"/>
            <a:ext cx="3716265" cy="16189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Namespace for all RFCs.</a:t>
            </a:r>
          </a:p>
          <a:p>
            <a:r>
              <a:rPr lang="en-US" dirty="0"/>
              <a:t>This example uses default namespace (</a:t>
            </a:r>
            <a:r>
              <a:rPr lang="en-US" dirty="0" err="1"/>
              <a:t>xmlns</a:t>
            </a:r>
            <a:r>
              <a:rPr lang="en-US" dirty="0"/>
              <a:t>=…). You can also assign and use namespace aliases (</a:t>
            </a:r>
            <a:r>
              <a:rPr lang="en-US" dirty="0" err="1"/>
              <a:t>xmlns:aliasXyz</a:t>
            </a:r>
            <a:r>
              <a:rPr lang="en-US" dirty="0"/>
              <a:t>=…).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37E5F-5EF8-4620-A493-76D170BA5CE4}"/>
              </a:ext>
            </a:extLst>
          </p:cNvPr>
          <p:cNvSpPr txBox="1"/>
          <p:nvPr/>
        </p:nvSpPr>
        <p:spPr>
          <a:xfrm>
            <a:off x="7170474" y="4417663"/>
            <a:ext cx="284674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Simple input parameter</a:t>
            </a:r>
          </a:p>
        </p:txBody>
      </p:sp>
    </p:spTree>
    <p:extLst>
      <p:ext uri="{BB962C8B-B14F-4D97-AF65-F5344CB8AC3E}">
        <p14:creationId xmlns:p14="http://schemas.microsoft.com/office/powerpoint/2010/main" val="6501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RFC with table parameter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327148" y="1190847"/>
            <a:ext cx="5737860" cy="50721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&lt;STFC_WRITE_TO_TCPIC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xmlns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="http://Microsoft.LobServices.Sap/2007/03/Rfc/"&gt;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&lt;RESTART_QNAME&gt;XXXXXXXXXXXXXXXXXXXXXXXX&lt;/RESTART_QNAME&gt;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&lt;TCPICDAT&gt;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&lt;ABAPTEXT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xmlns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="http://Microsoft.LobServices.Sap/2007/03/Types/Rfc/"&gt;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&lt;LINE&gt;YYYYYYYYYYYYYYYYYYYYYYYYYYYYYYYYYYYYYYYYYYYYYYYYYYYYYYYYYYYYYYYYYYYYYYYY&lt;/LINE&gt;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&lt;/ABAPTEXT&gt;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&lt;/TCPICDAT&gt;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&lt;/STFC_WRITE_TO_TCPIC&gt;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3196078" y="731520"/>
            <a:ext cx="3844802" cy="45932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988821" y="2055631"/>
            <a:ext cx="5370584" cy="10418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B841F-A6EE-4E2B-97DD-B1EC3D095BAC}"/>
              </a:ext>
            </a:extLst>
          </p:cNvPr>
          <p:cNvCxnSpPr>
            <a:cxnSpLocks/>
          </p:cNvCxnSpPr>
          <p:nvPr/>
        </p:nvCxnSpPr>
        <p:spPr>
          <a:xfrm flipH="1">
            <a:off x="5847182" y="3896995"/>
            <a:ext cx="1856638" cy="7623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4621213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This test RFC and its group of test RFCs are available out of the box in any SAP system.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359405" y="1658599"/>
            <a:ext cx="371626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The table parameter name (TCPICDAT).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537E5F-5EF8-4620-A493-76D170BA5CE4}"/>
              </a:ext>
            </a:extLst>
          </p:cNvPr>
          <p:cNvSpPr txBox="1"/>
          <p:nvPr/>
        </p:nvSpPr>
        <p:spPr>
          <a:xfrm>
            <a:off x="7703820" y="3624612"/>
            <a:ext cx="4291902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This specific row type contains a single field named LINE. Table line types may contain n fields.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CEECFB-AC27-4D42-AEDD-B7C54E3FD520}"/>
              </a:ext>
            </a:extLst>
          </p:cNvPr>
          <p:cNvCxnSpPr>
            <a:cxnSpLocks/>
          </p:cNvCxnSpPr>
          <p:nvPr/>
        </p:nvCxnSpPr>
        <p:spPr>
          <a:xfrm flipH="1">
            <a:off x="1988821" y="2668987"/>
            <a:ext cx="5439268" cy="7073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5D4BAA-7FB4-4EA6-B23A-34C0C639A05D}"/>
              </a:ext>
            </a:extLst>
          </p:cNvPr>
          <p:cNvSpPr txBox="1"/>
          <p:nvPr/>
        </p:nvSpPr>
        <p:spPr>
          <a:xfrm>
            <a:off x="7428089" y="2396604"/>
            <a:ext cx="4001911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The table line type is ABAPTEXT. This element repeats for each row in the table.</a:t>
            </a:r>
          </a:p>
        </p:txBody>
      </p:sp>
    </p:spTree>
    <p:extLst>
      <p:ext uri="{BB962C8B-B14F-4D97-AF65-F5344CB8AC3E}">
        <p14:creationId xmlns:p14="http://schemas.microsoft.com/office/powerpoint/2010/main" val="19579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with anonymous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292223" y="1397477"/>
            <a:ext cx="5737860" cy="42473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&lt;RFC_XML_TEST_1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xmlns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="http://Microsoft.LobServices.Sap/2007/03/Rfc/"&gt;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&lt;IM_XML_TABLE&gt;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&lt;RFC_XMLCNT </a:t>
            </a:r>
            <a:r>
              <a:rPr lang="en-U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xmlns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="http://Microsoft.LobServices.Sap/2007/03/Types/Rfc/"&gt;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&lt;_x002F_AnonymousField&gt;YYYYYYYYYYYYYYYYYYYYYYYYYYYYYYYYYYYYYYYYYYYYYYYYYYYYYYYYYYYYYYYYYYYYYYYY&lt;/_x002F_AnonymousField&gt;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&lt;/RFC_XMLCNT&gt;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&lt;/IM_XML_TABLE&gt;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&lt;/RFC_XML_TEST_1&gt;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2286000" y="944685"/>
            <a:ext cx="4888547" cy="18785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280160" y="2180281"/>
            <a:ext cx="6079245" cy="155732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4844035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This line type structure contains a single anonymous field (i.e. the field has no name assigned).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359405" y="1658599"/>
            <a:ext cx="3716265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Character for hex code 002F is reserved in SAP field name and used here as escape character.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0CA2D-DE91-4413-B5C8-A221A565041C}"/>
              </a:ext>
            </a:extLst>
          </p:cNvPr>
          <p:cNvCxnSpPr>
            <a:cxnSpLocks/>
          </p:cNvCxnSpPr>
          <p:nvPr/>
        </p:nvCxnSpPr>
        <p:spPr>
          <a:xfrm flipH="1" flipV="1">
            <a:off x="5863590" y="3200438"/>
            <a:ext cx="1576461" cy="91420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B209FC-9E6D-4710-AB68-CBE389D86056}"/>
              </a:ext>
            </a:extLst>
          </p:cNvPr>
          <p:cNvSpPr txBox="1"/>
          <p:nvPr/>
        </p:nvSpPr>
        <p:spPr>
          <a:xfrm>
            <a:off x="7359405" y="3606014"/>
            <a:ext cx="3716265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Note that complex types are declared under separate namespace. This new XML namespace declaration set a new default for the current node and all its child elements.</a:t>
            </a:r>
          </a:p>
        </p:txBody>
      </p:sp>
    </p:spTree>
    <p:extLst>
      <p:ext uri="{BB962C8B-B14F-4D97-AF65-F5344CB8AC3E}">
        <p14:creationId xmlns:p14="http://schemas.microsoft.com/office/powerpoint/2010/main" val="22442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52F5AED-9238-9142-A1E0-C1820B091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prefixes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796E-5883-4974-A59F-19CF51E878E5}"/>
              </a:ext>
            </a:extLst>
          </p:cNvPr>
          <p:cNvSpPr txBox="1"/>
          <p:nvPr/>
        </p:nvSpPr>
        <p:spPr>
          <a:xfrm>
            <a:off x="292223" y="1397477"/>
            <a:ext cx="5737860" cy="48043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&lt;ns0:BBP_RFC_READ_TABLE xmlns:ns0="http://Microsoft.LobServices.Sap/2007/03/Rfc/" xmlns:ns3="http://Microsoft.LobServices.Sap/2007/03/Types/Rfc/"&gt;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&lt;ns0:DELIMITER&gt;0&lt;/ns0:DELIMITER&gt;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&lt;ns0:QUERY_TABLE&gt;KNA1&lt;/ns0:QUERY_TABLE&gt;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&lt;ns0:ROWCOUNT&gt;250&lt;/ns0:ROWCOUNT&gt;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&lt;ns0:ROWSKIPS&gt;0&lt;/ns0:ROWSKIPS&gt;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&lt;ns0:FIELDS&gt;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&lt;ns3:RFC_DB_FLD&gt;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 &lt;ns3:FIELDNAME&gt;KUNNR&lt;/ns3:FIELDNAME&gt;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&lt;/ns3:RFC_DB_FLD&gt;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&lt;/ns0:FIELDS&gt;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&lt;/ns0:BBP_RFC_READ_TABLE&gt;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4C360-405E-402F-B79B-E76004029D56}"/>
              </a:ext>
            </a:extLst>
          </p:cNvPr>
          <p:cNvCxnSpPr>
            <a:cxnSpLocks/>
          </p:cNvCxnSpPr>
          <p:nvPr/>
        </p:nvCxnSpPr>
        <p:spPr>
          <a:xfrm flipH="1">
            <a:off x="3863340" y="944685"/>
            <a:ext cx="3311208" cy="849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031E29-06B1-422D-8B46-97ED50F65BE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143001" y="2180281"/>
            <a:ext cx="6216404" cy="7457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E21EB9-4DE8-4A6C-A7D5-CFCCB4987868}"/>
              </a:ext>
            </a:extLst>
          </p:cNvPr>
          <p:cNvSpPr txBox="1"/>
          <p:nvPr/>
        </p:nvSpPr>
        <p:spPr>
          <a:xfrm>
            <a:off x="7151687" y="417588"/>
            <a:ext cx="4844035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All prefixes can be declared at once or any amount of prefix may be declared as attribute to any node.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8C3B-DCA9-4B48-8CB6-244F439B46AE}"/>
              </a:ext>
            </a:extLst>
          </p:cNvPr>
          <p:cNvSpPr txBox="1"/>
          <p:nvPr/>
        </p:nvSpPr>
        <p:spPr>
          <a:xfrm>
            <a:off x="7359405" y="1658599"/>
            <a:ext cx="3716265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‘RFC’ namespace is used for the root and parameters of basic type.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0CA2D-DE91-4413-B5C8-A221A565041C}"/>
              </a:ext>
            </a:extLst>
          </p:cNvPr>
          <p:cNvCxnSpPr>
            <a:cxnSpLocks/>
          </p:cNvCxnSpPr>
          <p:nvPr/>
        </p:nvCxnSpPr>
        <p:spPr>
          <a:xfrm flipH="1">
            <a:off x="2766060" y="4114640"/>
            <a:ext cx="4673992" cy="4345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EB209FC-9E6D-4710-AB68-CBE389D86056}"/>
              </a:ext>
            </a:extLst>
          </p:cNvPr>
          <p:cNvSpPr txBox="1"/>
          <p:nvPr/>
        </p:nvSpPr>
        <p:spPr>
          <a:xfrm>
            <a:off x="7359405" y="3606014"/>
            <a:ext cx="3716265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>
                <a:ln w="3175">
                  <a:noFill/>
                </a:ln>
                <a:solidFill>
                  <a:srgbClr val="000000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Note that complex types are declared under separate namespace ‘RFC types’.</a:t>
            </a:r>
          </a:p>
        </p:txBody>
      </p:sp>
    </p:spTree>
    <p:extLst>
      <p:ext uri="{BB962C8B-B14F-4D97-AF65-F5344CB8AC3E}">
        <p14:creationId xmlns:p14="http://schemas.microsoft.com/office/powerpoint/2010/main" val="2244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July19.pptx" id="{0AFD4629-7757-40D5-96A9-2622796A6A8F}" vid="{3333729A-F721-4530-92B0-35DE1B5FB126}"/>
    </a:ext>
  </a:extLst>
</a:theme>
</file>

<file path=ppt/theme/theme2.xml><?xml version="1.0" encoding="utf-8"?>
<a:theme xmlns:a="http://schemas.openxmlformats.org/drawingml/2006/main" name="Azure 2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July19.pptx" id="{0AFD4629-7757-40D5-96A9-2622796A6A8F}" vid="{040D3FE7-A4BB-4F68-9AA2-C79448A6F68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BD7F66F1D3844D9174EE3968BDEC33" ma:contentTypeVersion="9" ma:contentTypeDescription="Create a new document." ma:contentTypeScope="" ma:versionID="b1d9df85701dfa0851b54fb0b00c81f0">
  <xsd:schema xmlns:xsd="http://www.w3.org/2001/XMLSchema" xmlns:xs="http://www.w3.org/2001/XMLSchema" xmlns:p="http://schemas.microsoft.com/office/2006/metadata/properties" xmlns:ns2="f235a177-0eb5-4c17-9e75-4bb22370b51d" targetNamespace="http://schemas.microsoft.com/office/2006/metadata/properties" ma:root="true" ma:fieldsID="7544ddd91288a3fb26cba126f4594a51" ns2:_="">
    <xsd:import namespace="f235a177-0eb5-4c17-9e75-4bb22370b5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35a177-0eb5-4c17-9e75-4bb22370b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668799-10AE-4DA9-B531-9AAD1BEDD9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35a177-0eb5-4c17-9e75-4bb22370b5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Azure_PowerPoint_Template_July19</Template>
  <TotalTime>311</TotalTime>
  <Words>2389</Words>
  <Application>Microsoft Office PowerPoint</Application>
  <PresentationFormat>Custom</PresentationFormat>
  <Paragraphs>235</Paragraphs>
  <Slides>30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Wingdings</vt:lpstr>
      <vt:lpstr>Azure 1</vt:lpstr>
      <vt:lpstr>Azure 2</vt:lpstr>
      <vt:lpstr>Custom Design</vt:lpstr>
      <vt:lpstr>Package</vt:lpstr>
      <vt:lpstr>Sample payloads for SAP Integration via Azure Logic Apps</vt:lpstr>
      <vt:lpstr>Starting with the basic</vt:lpstr>
      <vt:lpstr>3 types of possible communication with SAP</vt:lpstr>
      <vt:lpstr>Optional XML prolog</vt:lpstr>
      <vt:lpstr>RFCs</vt:lpstr>
      <vt:lpstr>Hello world RFC call</vt:lpstr>
      <vt:lpstr>RFC with table parameter</vt:lpstr>
      <vt:lpstr>Table with anonymous field</vt:lpstr>
      <vt:lpstr>Namespaces prefixes sample</vt:lpstr>
      <vt:lpstr>Full samples as files (double click file to open)</vt:lpstr>
      <vt:lpstr>BAPIs</vt:lpstr>
      <vt:lpstr>Get list of Banks</vt:lpstr>
      <vt:lpstr>Create a Bank object</vt:lpstr>
      <vt:lpstr>Get Bank details</vt:lpstr>
      <vt:lpstr>Full sample as files (double click file to open)</vt:lpstr>
      <vt:lpstr>IDOCs</vt:lpstr>
      <vt:lpstr>Plain SAP IDOC XML</vt:lpstr>
      <vt:lpstr>Plain SAP  IDOC XML</vt:lpstr>
      <vt:lpstr>Full sample as files (double click file to open)</vt:lpstr>
      <vt:lpstr>With ‘BizTalk’-style namespaces</vt:lpstr>
      <vt:lpstr>‘BizTalk’s’ SAP  IDOC XML (and Flat File)</vt:lpstr>
      <vt:lpstr>Root node, namespaces declarations</vt:lpstr>
      <vt:lpstr>IDOC Data element</vt:lpstr>
      <vt:lpstr>Control Record sample</vt:lpstr>
      <vt:lpstr>Data Record plain Segments</vt:lpstr>
      <vt:lpstr>Data Record Group Segments</vt:lpstr>
      <vt:lpstr>Optional IDOC transport ID for tRFC</vt:lpstr>
      <vt:lpstr>Full samples as file (double click file to open)</vt:lpstr>
      <vt:lpstr>Resources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David Burg</dc:creator>
  <cp:keywords/>
  <dc:description>Template: Ariel Butz; ZUM Communications
Formatting: 
Audience Type:</dc:description>
  <cp:lastModifiedBy>David Burg</cp:lastModifiedBy>
  <cp:revision>2</cp:revision>
  <dcterms:created xsi:type="dcterms:W3CDTF">2019-11-06T17:27:40Z</dcterms:created>
  <dcterms:modified xsi:type="dcterms:W3CDTF">2019-11-06T22:39:27Z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0x01010081BD7F66F1D3844D9174EE3968BDEC33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etDate">
    <vt:lpwstr>2019-11-06T17:27:41Z</vt:lpwstr>
  </property>
  <property fmtid="{D5CDD505-2E9C-101B-9397-08002B2CF9AE}" pid="13" name="MSIP_Label_f42aa342-8706-4288-bd11-ebb85995028c_Method">
    <vt:lpwstr>Standard</vt:lpwstr>
  </property>
  <property fmtid="{D5CDD505-2E9C-101B-9397-08002B2CF9AE}" pid="14" name="MSIP_Label_f42aa342-8706-4288-bd11-ebb85995028c_Name">
    <vt:lpwstr>Internal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ActionId">
    <vt:lpwstr>6ba5689d-7042-43fe-af04-0000b5c09127</vt:lpwstr>
  </property>
  <property fmtid="{D5CDD505-2E9C-101B-9397-08002B2CF9AE}" pid="17" name="MSIP_Label_f42aa342-8706-4288-bd11-ebb85995028c_ContentBits">
    <vt:lpwstr>0</vt:lpwstr>
  </property>
</Properties>
</file>